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p:sldMasterIdLst>
    <p:sldMasterId id="2147483660" r:id="rId1"/>
  </p:sldMasterIdLst>
  <p:sldIdLst>
    <p:sldId id="256" r:id="rId2"/>
    <p:sldId id="257" r:id="rId3"/>
  </p:sldIdLst>
  <p:sldSz cx="25199975"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15172" userDrawn="1">
          <p15:clr>
            <a:srgbClr val="A4A3A4"/>
          </p15:clr>
        </p15:guide>
        <p15:guide id="4" pos="657" userDrawn="1">
          <p15:clr>
            <a:srgbClr val="A4A3A4"/>
          </p15:clr>
        </p15:guide>
        <p15:guide id="5" orient="horz" pos="5691" userDrawn="1">
          <p15:clr>
            <a:srgbClr val="A4A3A4"/>
          </p15:clr>
        </p15:guide>
        <p15:guide id="6" orient="horz" pos="200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p:scale>
          <a:sx n="26" d="100"/>
          <a:sy n="26" d="100"/>
        </p:scale>
        <p:origin x="786" y="-810"/>
      </p:cViewPr>
      <p:guideLst>
        <p:guide pos="15172"/>
        <p:guide pos="657"/>
        <p:guide orient="horz" pos="5691"/>
        <p:guide orient="horz" pos="200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889998" y="5891626"/>
            <a:ext cx="21419979" cy="12533242"/>
          </a:xfrm>
        </p:spPr>
        <p:txBody>
          <a:bodyPr anchor="b"/>
          <a:lstStyle>
            <a:lvl1pPr algn="ctr">
              <a:defRPr sz="16535"/>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3149997" y="18908198"/>
            <a:ext cx="18899981" cy="8691601"/>
          </a:xfrm>
        </p:spPr>
        <p:txBody>
          <a:bodyPr/>
          <a:lstStyle>
            <a:lvl1pPr marL="0" indent="0" algn="ctr">
              <a:buNone/>
              <a:defRPr sz="6614"/>
            </a:lvl1pPr>
            <a:lvl2pPr marL="1259997" indent="0" algn="ctr">
              <a:buNone/>
              <a:defRPr sz="5512"/>
            </a:lvl2pPr>
            <a:lvl3pPr marL="2519995" indent="0" algn="ctr">
              <a:buNone/>
              <a:defRPr sz="4961"/>
            </a:lvl3pPr>
            <a:lvl4pPr marL="3779992" indent="0" algn="ctr">
              <a:buNone/>
              <a:defRPr sz="4409"/>
            </a:lvl4pPr>
            <a:lvl5pPr marL="5039990" indent="0" algn="ctr">
              <a:buNone/>
              <a:defRPr sz="4409"/>
            </a:lvl5pPr>
            <a:lvl6pPr marL="6299987" indent="0" algn="ctr">
              <a:buNone/>
              <a:defRPr sz="4409"/>
            </a:lvl6pPr>
            <a:lvl7pPr marL="7559985" indent="0" algn="ctr">
              <a:buNone/>
              <a:defRPr sz="4409"/>
            </a:lvl7pPr>
            <a:lvl8pPr marL="8819982" indent="0" algn="ctr">
              <a:buNone/>
              <a:defRPr sz="4409"/>
            </a:lvl8pPr>
            <a:lvl9pPr marL="10079980" indent="0" algn="ctr">
              <a:buNone/>
              <a:defRPr sz="4409"/>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9C580388-2FAF-49CA-BB11-23F37AC366A8}" type="datetimeFigureOut">
              <a:rPr lang="ca-ES" smtClean="0"/>
              <a:t>10/6/2026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2691997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C580388-2FAF-49CA-BB11-23F37AC366A8}" type="datetimeFigureOut">
              <a:rPr lang="ca-ES" smtClean="0"/>
              <a:t>10/6/2026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1812974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719375" y="8974945"/>
            <a:ext cx="21734978" cy="14974888"/>
          </a:xfrm>
        </p:spPr>
        <p:txBody>
          <a:bodyPr anchor="b"/>
          <a:lstStyle>
            <a:lvl1pPr>
              <a:defRPr sz="16535"/>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19375" y="24091502"/>
            <a:ext cx="21734978" cy="7874940"/>
          </a:xfrm>
        </p:spPr>
        <p:txBody>
          <a:bodyPr/>
          <a:lstStyle>
            <a:lvl1pPr marL="0" indent="0">
              <a:buNone/>
              <a:defRPr sz="6614">
                <a:solidFill>
                  <a:schemeClr val="tx1"/>
                </a:solidFill>
              </a:defRPr>
            </a:lvl1pPr>
            <a:lvl2pPr marL="1259997" indent="0">
              <a:buNone/>
              <a:defRPr sz="5512">
                <a:solidFill>
                  <a:schemeClr val="tx1">
                    <a:tint val="75000"/>
                  </a:schemeClr>
                </a:solidFill>
              </a:defRPr>
            </a:lvl2pPr>
            <a:lvl3pPr marL="2519995" indent="0">
              <a:buNone/>
              <a:defRPr sz="4961">
                <a:solidFill>
                  <a:schemeClr val="tx1">
                    <a:tint val="75000"/>
                  </a:schemeClr>
                </a:solidFill>
              </a:defRPr>
            </a:lvl3pPr>
            <a:lvl4pPr marL="3779992" indent="0">
              <a:buNone/>
              <a:defRPr sz="4409">
                <a:solidFill>
                  <a:schemeClr val="tx1">
                    <a:tint val="75000"/>
                  </a:schemeClr>
                </a:solidFill>
              </a:defRPr>
            </a:lvl4pPr>
            <a:lvl5pPr marL="5039990" indent="0">
              <a:buNone/>
              <a:defRPr sz="4409">
                <a:solidFill>
                  <a:schemeClr val="tx1">
                    <a:tint val="75000"/>
                  </a:schemeClr>
                </a:solidFill>
              </a:defRPr>
            </a:lvl5pPr>
            <a:lvl6pPr marL="6299987" indent="0">
              <a:buNone/>
              <a:defRPr sz="4409">
                <a:solidFill>
                  <a:schemeClr val="tx1">
                    <a:tint val="75000"/>
                  </a:schemeClr>
                </a:solidFill>
              </a:defRPr>
            </a:lvl6pPr>
            <a:lvl7pPr marL="7559985" indent="0">
              <a:buNone/>
              <a:defRPr sz="4409">
                <a:solidFill>
                  <a:schemeClr val="tx1">
                    <a:tint val="75000"/>
                  </a:schemeClr>
                </a:solidFill>
              </a:defRPr>
            </a:lvl7pPr>
            <a:lvl8pPr marL="8819982" indent="0">
              <a:buNone/>
              <a:defRPr sz="4409">
                <a:solidFill>
                  <a:schemeClr val="tx1">
                    <a:tint val="75000"/>
                  </a:schemeClr>
                </a:solidFill>
              </a:defRPr>
            </a:lvl8pPr>
            <a:lvl9pPr marL="10079980" indent="0">
              <a:buNone/>
              <a:defRPr sz="4409">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9C580388-2FAF-49CA-BB11-23F37AC366A8}" type="datetimeFigureOut">
              <a:rPr lang="ca-ES" smtClean="0"/>
              <a:t>10/6/2026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3359593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732498" y="9583264"/>
            <a:ext cx="10709989" cy="2284150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12757488" y="9583264"/>
            <a:ext cx="10709989" cy="22841503"/>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C580388-2FAF-49CA-BB11-23F37AC366A8}" type="datetimeFigureOut">
              <a:rPr lang="ca-ES" smtClean="0"/>
              <a:t>10/6/2026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1967328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735781" y="1916661"/>
            <a:ext cx="21734978" cy="6958285"/>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35783" y="8824938"/>
            <a:ext cx="10660769" cy="4324966"/>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es-ES" smtClean="0"/>
              <a:t>Editar el estilo de texto del patrón</a:t>
            </a:r>
          </a:p>
        </p:txBody>
      </p:sp>
      <p:sp>
        <p:nvSpPr>
          <p:cNvPr id="4" name="Content Placeholder 3"/>
          <p:cNvSpPr>
            <a:spLocks noGrp="1"/>
          </p:cNvSpPr>
          <p:nvPr>
            <p:ph sz="half" idx="2"/>
          </p:nvPr>
        </p:nvSpPr>
        <p:spPr>
          <a:xfrm>
            <a:off x="1735783" y="13149904"/>
            <a:ext cx="10660769" cy="1934152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12757489" y="8824938"/>
            <a:ext cx="10713272" cy="4324966"/>
          </a:xfrm>
        </p:spPr>
        <p:txBody>
          <a:bodyPr anchor="b"/>
          <a:lstStyle>
            <a:lvl1pPr marL="0" indent="0">
              <a:buNone/>
              <a:defRPr sz="6614" b="1"/>
            </a:lvl1pPr>
            <a:lvl2pPr marL="1259997" indent="0">
              <a:buNone/>
              <a:defRPr sz="5512" b="1"/>
            </a:lvl2pPr>
            <a:lvl3pPr marL="2519995" indent="0">
              <a:buNone/>
              <a:defRPr sz="4961" b="1"/>
            </a:lvl3pPr>
            <a:lvl4pPr marL="3779992" indent="0">
              <a:buNone/>
              <a:defRPr sz="4409" b="1"/>
            </a:lvl4pPr>
            <a:lvl5pPr marL="5039990" indent="0">
              <a:buNone/>
              <a:defRPr sz="4409" b="1"/>
            </a:lvl5pPr>
            <a:lvl6pPr marL="6299987" indent="0">
              <a:buNone/>
              <a:defRPr sz="4409" b="1"/>
            </a:lvl6pPr>
            <a:lvl7pPr marL="7559985" indent="0">
              <a:buNone/>
              <a:defRPr sz="4409" b="1"/>
            </a:lvl7pPr>
            <a:lvl8pPr marL="8819982" indent="0">
              <a:buNone/>
              <a:defRPr sz="4409" b="1"/>
            </a:lvl8pPr>
            <a:lvl9pPr marL="10079980" indent="0">
              <a:buNone/>
              <a:defRPr sz="4409" b="1"/>
            </a:lvl9pPr>
          </a:lstStyle>
          <a:p>
            <a:pPr lvl="0"/>
            <a:r>
              <a:rPr lang="es-ES" smtClean="0"/>
              <a:t>Editar el estilo de texto del patrón</a:t>
            </a:r>
          </a:p>
        </p:txBody>
      </p:sp>
      <p:sp>
        <p:nvSpPr>
          <p:cNvPr id="6" name="Content Placeholder 5"/>
          <p:cNvSpPr>
            <a:spLocks noGrp="1"/>
          </p:cNvSpPr>
          <p:nvPr>
            <p:ph sz="quarter" idx="4"/>
          </p:nvPr>
        </p:nvSpPr>
        <p:spPr>
          <a:xfrm>
            <a:off x="12757489" y="13149904"/>
            <a:ext cx="10713272" cy="1934152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C580388-2FAF-49CA-BB11-23F37AC366A8}" type="datetimeFigureOut">
              <a:rPr lang="ca-ES" smtClean="0"/>
              <a:t>10/6/2026</a:t>
            </a:fld>
            <a:endParaRPr lang="ca-ES"/>
          </a:p>
        </p:txBody>
      </p:sp>
      <p:sp>
        <p:nvSpPr>
          <p:cNvPr id="8" name="Footer Placeholder 7"/>
          <p:cNvSpPr>
            <a:spLocks noGrp="1"/>
          </p:cNvSpPr>
          <p:nvPr>
            <p:ph type="ftr" sz="quarter" idx="11"/>
          </p:nvPr>
        </p:nvSpPr>
        <p:spPr/>
        <p:txBody>
          <a:bodyPr/>
          <a:lstStyle/>
          <a:p>
            <a:endParaRPr lang="ca-ES"/>
          </a:p>
        </p:txBody>
      </p:sp>
      <p:sp>
        <p:nvSpPr>
          <p:cNvPr id="9" name="Slide Number Placeholder 8"/>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2667478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C580388-2FAF-49CA-BB11-23F37AC366A8}" type="datetimeFigureOut">
              <a:rPr lang="ca-ES" smtClean="0"/>
              <a:t>10/6/2026</a:t>
            </a:fld>
            <a:endParaRPr lang="ca-ES"/>
          </a:p>
        </p:txBody>
      </p:sp>
      <p:sp>
        <p:nvSpPr>
          <p:cNvPr id="4" name="Footer Placeholder 3"/>
          <p:cNvSpPr>
            <a:spLocks noGrp="1"/>
          </p:cNvSpPr>
          <p:nvPr>
            <p:ph type="ftr" sz="quarter" idx="11"/>
          </p:nvPr>
        </p:nvSpPr>
        <p:spPr/>
        <p:txBody>
          <a:bodyPr/>
          <a:lstStyle/>
          <a:p>
            <a:endParaRPr lang="ca-ES"/>
          </a:p>
        </p:txBody>
      </p:sp>
      <p:sp>
        <p:nvSpPr>
          <p:cNvPr id="5" name="Slide Number Placeholder 4"/>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687182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580388-2FAF-49CA-BB11-23F37AC366A8}" type="datetimeFigureOut">
              <a:rPr lang="ca-ES" smtClean="0"/>
              <a:t>10/6/2026</a:t>
            </a:fld>
            <a:endParaRPr lang="ca-ES"/>
          </a:p>
        </p:txBody>
      </p:sp>
      <p:sp>
        <p:nvSpPr>
          <p:cNvPr id="3" name="Footer Placeholder 2"/>
          <p:cNvSpPr>
            <a:spLocks noGrp="1"/>
          </p:cNvSpPr>
          <p:nvPr>
            <p:ph type="ftr" sz="quarter" idx="11"/>
          </p:nvPr>
        </p:nvSpPr>
        <p:spPr/>
        <p:txBody>
          <a:bodyPr/>
          <a:lstStyle/>
          <a:p>
            <a:endParaRPr lang="ca-ES"/>
          </a:p>
        </p:txBody>
      </p:sp>
      <p:sp>
        <p:nvSpPr>
          <p:cNvPr id="4" name="Slide Number Placeholder 3"/>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816985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35780" y="2399982"/>
            <a:ext cx="8127648" cy="8399939"/>
          </a:xfrm>
        </p:spPr>
        <p:txBody>
          <a:bodyPr anchor="b"/>
          <a:lstStyle>
            <a:lvl1pPr>
              <a:defRPr sz="8819"/>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0713272" y="5183304"/>
            <a:ext cx="12757487" cy="25583147"/>
          </a:xfrm>
        </p:spPr>
        <p:txBody>
          <a:bodyPr/>
          <a:lstStyle>
            <a:lvl1pPr>
              <a:defRPr sz="8819"/>
            </a:lvl1pPr>
            <a:lvl2pPr>
              <a:defRPr sz="7717"/>
            </a:lvl2pPr>
            <a:lvl3pPr>
              <a:defRPr sz="6614"/>
            </a:lvl3pPr>
            <a:lvl4pPr>
              <a:defRPr sz="5512"/>
            </a:lvl4pPr>
            <a:lvl5pPr>
              <a:defRPr sz="5512"/>
            </a:lvl5pPr>
            <a:lvl6pPr>
              <a:defRPr sz="5512"/>
            </a:lvl6pPr>
            <a:lvl7pPr>
              <a:defRPr sz="5512"/>
            </a:lvl7pPr>
            <a:lvl8pPr>
              <a:defRPr sz="5512"/>
            </a:lvl8pPr>
            <a:lvl9pPr>
              <a:defRPr sz="5512"/>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735780" y="10799922"/>
            <a:ext cx="8127648" cy="20008190"/>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C580388-2FAF-49CA-BB11-23F37AC366A8}" type="datetimeFigureOut">
              <a:rPr lang="ca-ES" smtClean="0"/>
              <a:t>10/6/2026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2802019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735780" y="2399982"/>
            <a:ext cx="8127648" cy="8399939"/>
          </a:xfrm>
        </p:spPr>
        <p:txBody>
          <a:bodyPr anchor="b"/>
          <a:lstStyle>
            <a:lvl1pPr>
              <a:defRPr sz="8819"/>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713272" y="5183304"/>
            <a:ext cx="12757487" cy="25583147"/>
          </a:xfrm>
        </p:spPr>
        <p:txBody>
          <a:bodyPr anchor="t"/>
          <a:lstStyle>
            <a:lvl1pPr marL="0" indent="0">
              <a:buNone/>
              <a:defRPr sz="8819"/>
            </a:lvl1pPr>
            <a:lvl2pPr marL="1259997" indent="0">
              <a:buNone/>
              <a:defRPr sz="7717"/>
            </a:lvl2pPr>
            <a:lvl3pPr marL="2519995" indent="0">
              <a:buNone/>
              <a:defRPr sz="6614"/>
            </a:lvl3pPr>
            <a:lvl4pPr marL="3779992" indent="0">
              <a:buNone/>
              <a:defRPr sz="5512"/>
            </a:lvl4pPr>
            <a:lvl5pPr marL="5039990" indent="0">
              <a:buNone/>
              <a:defRPr sz="5512"/>
            </a:lvl5pPr>
            <a:lvl6pPr marL="6299987" indent="0">
              <a:buNone/>
              <a:defRPr sz="5512"/>
            </a:lvl6pPr>
            <a:lvl7pPr marL="7559985" indent="0">
              <a:buNone/>
              <a:defRPr sz="5512"/>
            </a:lvl7pPr>
            <a:lvl8pPr marL="8819982" indent="0">
              <a:buNone/>
              <a:defRPr sz="5512"/>
            </a:lvl8pPr>
            <a:lvl9pPr marL="10079980" indent="0">
              <a:buNone/>
              <a:defRPr sz="5512"/>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735780" y="10799922"/>
            <a:ext cx="8127648" cy="20008190"/>
          </a:xfrm>
        </p:spPr>
        <p:txBody>
          <a:bodyPr/>
          <a:lstStyle>
            <a:lvl1pPr marL="0" indent="0">
              <a:buNone/>
              <a:defRPr sz="4409"/>
            </a:lvl1pPr>
            <a:lvl2pPr marL="1259997" indent="0">
              <a:buNone/>
              <a:defRPr sz="3858"/>
            </a:lvl2pPr>
            <a:lvl3pPr marL="2519995" indent="0">
              <a:buNone/>
              <a:defRPr sz="3307"/>
            </a:lvl3pPr>
            <a:lvl4pPr marL="3779992" indent="0">
              <a:buNone/>
              <a:defRPr sz="2756"/>
            </a:lvl4pPr>
            <a:lvl5pPr marL="5039990" indent="0">
              <a:buNone/>
              <a:defRPr sz="2756"/>
            </a:lvl5pPr>
            <a:lvl6pPr marL="6299987" indent="0">
              <a:buNone/>
              <a:defRPr sz="2756"/>
            </a:lvl6pPr>
            <a:lvl7pPr marL="7559985" indent="0">
              <a:buNone/>
              <a:defRPr sz="2756"/>
            </a:lvl7pPr>
            <a:lvl8pPr marL="8819982" indent="0">
              <a:buNone/>
              <a:defRPr sz="2756"/>
            </a:lvl8pPr>
            <a:lvl9pPr marL="10079980" indent="0">
              <a:buNone/>
              <a:defRPr sz="2756"/>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C580388-2FAF-49CA-BB11-23F37AC366A8}" type="datetimeFigureOut">
              <a:rPr lang="ca-ES" smtClean="0"/>
              <a:t>10/6/2026</a:t>
            </a:fld>
            <a:endParaRPr lang="ca-ES"/>
          </a:p>
        </p:txBody>
      </p:sp>
      <p:sp>
        <p:nvSpPr>
          <p:cNvPr id="6" name="Footer Placeholder 5"/>
          <p:cNvSpPr>
            <a:spLocks noGrp="1"/>
          </p:cNvSpPr>
          <p:nvPr>
            <p:ph type="ftr" sz="quarter" idx="11"/>
          </p:nvPr>
        </p:nvSpPr>
        <p:spPr/>
        <p:txBody>
          <a:bodyPr/>
          <a:lstStyle/>
          <a:p>
            <a:endParaRPr lang="ca-ES"/>
          </a:p>
        </p:txBody>
      </p:sp>
      <p:sp>
        <p:nvSpPr>
          <p:cNvPr id="7" name="Slide Number Placeholder 6"/>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3756653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C580388-2FAF-49CA-BB11-23F37AC366A8}" type="datetimeFigureOut">
              <a:rPr lang="ca-ES" smtClean="0"/>
              <a:t>10/6/2026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1043997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3" y="1916653"/>
            <a:ext cx="5433745" cy="3050811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732500" y="1916653"/>
            <a:ext cx="15986234" cy="30508114"/>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C580388-2FAF-49CA-BB11-23F37AC366A8}" type="datetimeFigureOut">
              <a:rPr lang="ca-ES" smtClean="0"/>
              <a:t>10/6/2026</a:t>
            </a:fld>
            <a:endParaRPr lang="ca-ES"/>
          </a:p>
        </p:txBody>
      </p:sp>
      <p:sp>
        <p:nvSpPr>
          <p:cNvPr id="5" name="Footer Placeholder 4"/>
          <p:cNvSpPr>
            <a:spLocks noGrp="1"/>
          </p:cNvSpPr>
          <p:nvPr>
            <p:ph type="ftr" sz="quarter" idx="11"/>
          </p:nvPr>
        </p:nvSpPr>
        <p:spPr/>
        <p:txBody>
          <a:bodyPr/>
          <a:lstStyle/>
          <a:p>
            <a:endParaRPr lang="ca-ES"/>
          </a:p>
        </p:txBody>
      </p:sp>
      <p:sp>
        <p:nvSpPr>
          <p:cNvPr id="6" name="Slide Number Placeholder 5"/>
          <p:cNvSpPr>
            <a:spLocks noGrp="1"/>
          </p:cNvSpPr>
          <p:nvPr>
            <p:ph type="sldNum" sz="quarter" idx="12"/>
          </p:nvPr>
        </p:nvSpPr>
        <p:spPr/>
        <p:txBody>
          <a:bodyPr/>
          <a:lstStyle/>
          <a:p>
            <a:fld id="{FFD28549-A50C-43A0-BB9A-B2E8C41E0C54}" type="slidenum">
              <a:rPr lang="ca-ES" smtClean="0"/>
              <a:t>‹Nº›</a:t>
            </a:fld>
            <a:endParaRPr lang="ca-ES"/>
          </a:p>
        </p:txBody>
      </p:sp>
    </p:spTree>
    <p:extLst>
      <p:ext uri="{BB962C8B-B14F-4D97-AF65-F5344CB8AC3E}">
        <p14:creationId xmlns:p14="http://schemas.microsoft.com/office/powerpoint/2010/main" val="2611999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32499" y="1916661"/>
            <a:ext cx="21734978" cy="69582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32499" y="9583264"/>
            <a:ext cx="21734978" cy="22841503"/>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732498" y="33366432"/>
            <a:ext cx="5669994" cy="1916653"/>
          </a:xfrm>
          <a:prstGeom prst="rect">
            <a:avLst/>
          </a:prstGeom>
        </p:spPr>
        <p:txBody>
          <a:bodyPr vert="horz" lIns="91440" tIns="45720" rIns="91440" bIns="45720" rtlCol="0" anchor="ctr"/>
          <a:lstStyle>
            <a:lvl1pPr algn="l">
              <a:defRPr sz="3307">
                <a:solidFill>
                  <a:schemeClr val="tx1">
                    <a:tint val="75000"/>
                  </a:schemeClr>
                </a:solidFill>
              </a:defRPr>
            </a:lvl1pPr>
          </a:lstStyle>
          <a:p>
            <a:fld id="{9C580388-2FAF-49CA-BB11-23F37AC366A8}" type="datetimeFigureOut">
              <a:rPr lang="ca-ES" smtClean="0"/>
              <a:t>10/6/2026</a:t>
            </a:fld>
            <a:endParaRPr lang="ca-ES"/>
          </a:p>
        </p:txBody>
      </p:sp>
      <p:sp>
        <p:nvSpPr>
          <p:cNvPr id="5" name="Footer Placeholder 4"/>
          <p:cNvSpPr>
            <a:spLocks noGrp="1"/>
          </p:cNvSpPr>
          <p:nvPr>
            <p:ph type="ftr" sz="quarter" idx="3"/>
          </p:nvPr>
        </p:nvSpPr>
        <p:spPr>
          <a:xfrm>
            <a:off x="8347492" y="33366432"/>
            <a:ext cx="8504992" cy="1916653"/>
          </a:xfrm>
          <a:prstGeom prst="rect">
            <a:avLst/>
          </a:prstGeom>
        </p:spPr>
        <p:txBody>
          <a:bodyPr vert="horz" lIns="91440" tIns="45720" rIns="91440" bIns="45720" rtlCol="0" anchor="ctr"/>
          <a:lstStyle>
            <a:lvl1pPr algn="ctr">
              <a:defRPr sz="3307">
                <a:solidFill>
                  <a:schemeClr val="tx1">
                    <a:tint val="75000"/>
                  </a:schemeClr>
                </a:solidFill>
              </a:defRPr>
            </a:lvl1pPr>
          </a:lstStyle>
          <a:p>
            <a:endParaRPr lang="ca-ES"/>
          </a:p>
        </p:txBody>
      </p:sp>
      <p:sp>
        <p:nvSpPr>
          <p:cNvPr id="6" name="Slide Number Placeholder 5"/>
          <p:cNvSpPr>
            <a:spLocks noGrp="1"/>
          </p:cNvSpPr>
          <p:nvPr>
            <p:ph type="sldNum" sz="quarter" idx="4"/>
          </p:nvPr>
        </p:nvSpPr>
        <p:spPr>
          <a:xfrm>
            <a:off x="17797483" y="33366432"/>
            <a:ext cx="5669994" cy="1916653"/>
          </a:xfrm>
          <a:prstGeom prst="rect">
            <a:avLst/>
          </a:prstGeom>
        </p:spPr>
        <p:txBody>
          <a:bodyPr vert="horz" lIns="91440" tIns="45720" rIns="91440" bIns="45720" rtlCol="0" anchor="ctr"/>
          <a:lstStyle>
            <a:lvl1pPr algn="r">
              <a:defRPr sz="3307">
                <a:solidFill>
                  <a:schemeClr val="tx1">
                    <a:tint val="75000"/>
                  </a:schemeClr>
                </a:solidFill>
              </a:defRPr>
            </a:lvl1pPr>
          </a:lstStyle>
          <a:p>
            <a:fld id="{FFD28549-A50C-43A0-BB9A-B2E8C41E0C54}" type="slidenum">
              <a:rPr lang="ca-ES" smtClean="0"/>
              <a:t>‹Nº›</a:t>
            </a:fld>
            <a:endParaRPr lang="ca-ES"/>
          </a:p>
        </p:txBody>
      </p:sp>
    </p:spTree>
    <p:extLst>
      <p:ext uri="{BB962C8B-B14F-4D97-AF65-F5344CB8AC3E}">
        <p14:creationId xmlns:p14="http://schemas.microsoft.com/office/powerpoint/2010/main" val="311990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19995" rtl="0" eaLnBrk="1" latinLnBrk="0" hangingPunct="1">
        <a:lnSpc>
          <a:spcPct val="90000"/>
        </a:lnSpc>
        <a:spcBef>
          <a:spcPct val="0"/>
        </a:spcBef>
        <a:buNone/>
        <a:defRPr sz="12126" kern="1200">
          <a:solidFill>
            <a:schemeClr val="tx1"/>
          </a:solidFill>
          <a:latin typeface="+mj-lt"/>
          <a:ea typeface="+mj-ea"/>
          <a:cs typeface="+mj-cs"/>
        </a:defRPr>
      </a:lvl1pPr>
    </p:titleStyle>
    <p:bodyStyle>
      <a:lvl1pPr marL="629999" indent="-629999" algn="l" defTabSz="2519995" rtl="0" eaLnBrk="1" latinLnBrk="0" hangingPunct="1">
        <a:lnSpc>
          <a:spcPct val="90000"/>
        </a:lnSpc>
        <a:spcBef>
          <a:spcPts val="2756"/>
        </a:spcBef>
        <a:buFont typeface="Arial" panose="020B0604020202020204" pitchFamily="34" charset="0"/>
        <a:buChar char="•"/>
        <a:defRPr sz="7717" kern="1200">
          <a:solidFill>
            <a:schemeClr val="tx1"/>
          </a:solidFill>
          <a:latin typeface="+mn-lt"/>
          <a:ea typeface="+mn-ea"/>
          <a:cs typeface="+mn-cs"/>
        </a:defRPr>
      </a:lvl1pPr>
      <a:lvl2pPr marL="1889996" indent="-629999" algn="l" defTabSz="2519995" rtl="0" eaLnBrk="1" latinLnBrk="0" hangingPunct="1">
        <a:lnSpc>
          <a:spcPct val="90000"/>
        </a:lnSpc>
        <a:spcBef>
          <a:spcPts val="1378"/>
        </a:spcBef>
        <a:buFont typeface="Arial" panose="020B0604020202020204" pitchFamily="34" charset="0"/>
        <a:buChar char="•"/>
        <a:defRPr sz="6614" kern="1200">
          <a:solidFill>
            <a:schemeClr val="tx1"/>
          </a:solidFill>
          <a:latin typeface="+mn-lt"/>
          <a:ea typeface="+mn-ea"/>
          <a:cs typeface="+mn-cs"/>
        </a:defRPr>
      </a:lvl2pPr>
      <a:lvl3pPr marL="3149994" indent="-629999" algn="l" defTabSz="2519995" rtl="0" eaLnBrk="1" latinLnBrk="0" hangingPunct="1">
        <a:lnSpc>
          <a:spcPct val="90000"/>
        </a:lnSpc>
        <a:spcBef>
          <a:spcPts val="1378"/>
        </a:spcBef>
        <a:buFont typeface="Arial" panose="020B0604020202020204" pitchFamily="34" charset="0"/>
        <a:buChar char="•"/>
        <a:defRPr sz="5512" kern="1200">
          <a:solidFill>
            <a:schemeClr val="tx1"/>
          </a:solidFill>
          <a:latin typeface="+mn-lt"/>
          <a:ea typeface="+mn-ea"/>
          <a:cs typeface="+mn-cs"/>
        </a:defRPr>
      </a:lvl3pPr>
      <a:lvl4pPr marL="440999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4pPr>
      <a:lvl5pPr marL="566998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5pPr>
      <a:lvl6pPr marL="6929986"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6pPr>
      <a:lvl7pPr marL="8189984"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7pPr>
      <a:lvl8pPr marL="9449981"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8pPr>
      <a:lvl9pPr marL="10709979" indent="-629999" algn="l" defTabSz="2519995" rtl="0" eaLnBrk="1" latinLnBrk="0" hangingPunct="1">
        <a:lnSpc>
          <a:spcPct val="90000"/>
        </a:lnSpc>
        <a:spcBef>
          <a:spcPts val="1378"/>
        </a:spcBef>
        <a:buFont typeface="Arial" panose="020B0604020202020204" pitchFamily="34" charset="0"/>
        <a:buChar char="•"/>
        <a:defRPr sz="4961" kern="1200">
          <a:solidFill>
            <a:schemeClr val="tx1"/>
          </a:solidFill>
          <a:latin typeface="+mn-lt"/>
          <a:ea typeface="+mn-ea"/>
          <a:cs typeface="+mn-cs"/>
        </a:defRPr>
      </a:lvl9pPr>
    </p:bodyStyle>
    <p:otherStyle>
      <a:defPPr>
        <a:defRPr lang="en-US"/>
      </a:defPPr>
      <a:lvl1pPr marL="0" algn="l" defTabSz="2519995" rtl="0" eaLnBrk="1" latinLnBrk="0" hangingPunct="1">
        <a:defRPr sz="4961" kern="1200">
          <a:solidFill>
            <a:schemeClr val="tx1"/>
          </a:solidFill>
          <a:latin typeface="+mn-lt"/>
          <a:ea typeface="+mn-ea"/>
          <a:cs typeface="+mn-cs"/>
        </a:defRPr>
      </a:lvl1pPr>
      <a:lvl2pPr marL="1259997" algn="l" defTabSz="2519995" rtl="0" eaLnBrk="1" latinLnBrk="0" hangingPunct="1">
        <a:defRPr sz="4961" kern="1200">
          <a:solidFill>
            <a:schemeClr val="tx1"/>
          </a:solidFill>
          <a:latin typeface="+mn-lt"/>
          <a:ea typeface="+mn-ea"/>
          <a:cs typeface="+mn-cs"/>
        </a:defRPr>
      </a:lvl2pPr>
      <a:lvl3pPr marL="2519995" algn="l" defTabSz="2519995" rtl="0" eaLnBrk="1" latinLnBrk="0" hangingPunct="1">
        <a:defRPr sz="4961" kern="1200">
          <a:solidFill>
            <a:schemeClr val="tx1"/>
          </a:solidFill>
          <a:latin typeface="+mn-lt"/>
          <a:ea typeface="+mn-ea"/>
          <a:cs typeface="+mn-cs"/>
        </a:defRPr>
      </a:lvl3pPr>
      <a:lvl4pPr marL="3779992" algn="l" defTabSz="2519995" rtl="0" eaLnBrk="1" latinLnBrk="0" hangingPunct="1">
        <a:defRPr sz="4961" kern="1200">
          <a:solidFill>
            <a:schemeClr val="tx1"/>
          </a:solidFill>
          <a:latin typeface="+mn-lt"/>
          <a:ea typeface="+mn-ea"/>
          <a:cs typeface="+mn-cs"/>
        </a:defRPr>
      </a:lvl4pPr>
      <a:lvl5pPr marL="5039990" algn="l" defTabSz="2519995" rtl="0" eaLnBrk="1" latinLnBrk="0" hangingPunct="1">
        <a:defRPr sz="4961" kern="1200">
          <a:solidFill>
            <a:schemeClr val="tx1"/>
          </a:solidFill>
          <a:latin typeface="+mn-lt"/>
          <a:ea typeface="+mn-ea"/>
          <a:cs typeface="+mn-cs"/>
        </a:defRPr>
      </a:lvl5pPr>
      <a:lvl6pPr marL="6299987" algn="l" defTabSz="2519995" rtl="0" eaLnBrk="1" latinLnBrk="0" hangingPunct="1">
        <a:defRPr sz="4961" kern="1200">
          <a:solidFill>
            <a:schemeClr val="tx1"/>
          </a:solidFill>
          <a:latin typeface="+mn-lt"/>
          <a:ea typeface="+mn-ea"/>
          <a:cs typeface="+mn-cs"/>
        </a:defRPr>
      </a:lvl6pPr>
      <a:lvl7pPr marL="7559985" algn="l" defTabSz="2519995" rtl="0" eaLnBrk="1" latinLnBrk="0" hangingPunct="1">
        <a:defRPr sz="4961" kern="1200">
          <a:solidFill>
            <a:schemeClr val="tx1"/>
          </a:solidFill>
          <a:latin typeface="+mn-lt"/>
          <a:ea typeface="+mn-ea"/>
          <a:cs typeface="+mn-cs"/>
        </a:defRPr>
      </a:lvl7pPr>
      <a:lvl8pPr marL="8819982" algn="l" defTabSz="2519995" rtl="0" eaLnBrk="1" latinLnBrk="0" hangingPunct="1">
        <a:defRPr sz="4961" kern="1200">
          <a:solidFill>
            <a:schemeClr val="tx1"/>
          </a:solidFill>
          <a:latin typeface="+mn-lt"/>
          <a:ea typeface="+mn-ea"/>
          <a:cs typeface="+mn-cs"/>
        </a:defRPr>
      </a:lvl8pPr>
      <a:lvl9pPr marL="10079980" algn="l" defTabSz="2519995" rtl="0" eaLnBrk="1" latinLnBrk="0" hangingPunct="1">
        <a:defRPr sz="496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6343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2496900" y="4693920"/>
            <a:ext cx="19066438" cy="1323439"/>
          </a:xfrm>
          <a:prstGeom prst="rect">
            <a:avLst/>
          </a:prstGeom>
          <a:noFill/>
        </p:spPr>
        <p:txBody>
          <a:bodyPr wrap="none" rtlCol="0">
            <a:spAutoFit/>
          </a:bodyPr>
          <a:lstStyle/>
          <a:p>
            <a:pPr algn="ctr"/>
            <a:r>
              <a:rPr lang="es-ES" sz="8000" dirty="0" smtClean="0">
                <a:latin typeface="Montserrat SemiBold" pitchFamily="2" charset="0"/>
              </a:rPr>
              <a:t>TÍTOL (Montserrat </a:t>
            </a:r>
            <a:r>
              <a:rPr lang="es-ES" sz="8000" dirty="0" err="1" smtClean="0">
                <a:latin typeface="Montserrat SemiBold" pitchFamily="2" charset="0"/>
              </a:rPr>
              <a:t>semi</a:t>
            </a:r>
            <a:r>
              <a:rPr lang="es-ES" sz="8000" dirty="0" smtClean="0">
                <a:latin typeface="Montserrat SemiBold" pitchFamily="2" charset="0"/>
              </a:rPr>
              <a:t> </a:t>
            </a:r>
            <a:r>
              <a:rPr lang="es-ES" sz="8000" dirty="0" err="1" smtClean="0">
                <a:latin typeface="Montserrat SemiBold" pitchFamily="2" charset="0"/>
              </a:rPr>
              <a:t>bold</a:t>
            </a:r>
            <a:r>
              <a:rPr lang="es-ES" sz="8000" dirty="0" smtClean="0">
                <a:latin typeface="Montserrat SemiBold" pitchFamily="2" charset="0"/>
              </a:rPr>
              <a:t> 80 </a:t>
            </a:r>
            <a:r>
              <a:rPr lang="es-ES" sz="8000" dirty="0" err="1" smtClean="0">
                <a:latin typeface="Montserrat SemiBold" pitchFamily="2" charset="0"/>
              </a:rPr>
              <a:t>px</a:t>
            </a:r>
            <a:r>
              <a:rPr lang="es-ES" sz="8000" dirty="0" smtClean="0">
                <a:latin typeface="Montserrat SemiBold" pitchFamily="2" charset="0"/>
              </a:rPr>
              <a:t>) </a:t>
            </a:r>
            <a:endParaRPr lang="ca-ES" sz="7800" dirty="0">
              <a:latin typeface="Montserrat SemiBold" pitchFamily="2" charset="0"/>
            </a:endParaRPr>
          </a:p>
        </p:txBody>
      </p:sp>
      <p:sp>
        <p:nvSpPr>
          <p:cNvPr id="4" name="CuadroTexto 3"/>
          <p:cNvSpPr txBox="1"/>
          <p:nvPr/>
        </p:nvSpPr>
        <p:spPr>
          <a:xfrm>
            <a:off x="6105254" y="6078319"/>
            <a:ext cx="11849718" cy="1107996"/>
          </a:xfrm>
          <a:prstGeom prst="rect">
            <a:avLst/>
          </a:prstGeom>
          <a:noFill/>
        </p:spPr>
        <p:txBody>
          <a:bodyPr wrap="none" rtlCol="0">
            <a:spAutoFit/>
          </a:bodyPr>
          <a:lstStyle/>
          <a:p>
            <a:pPr algn="ctr"/>
            <a:r>
              <a:rPr lang="ca-ES" sz="6600" dirty="0" smtClean="0">
                <a:latin typeface="Source Serif 4" panose="02040603050405020204" pitchFamily="18" charset="0"/>
                <a:ea typeface="Source Serif 4" panose="02040603050405020204" pitchFamily="18" charset="0"/>
              </a:rPr>
              <a:t>Autoria (</a:t>
            </a:r>
            <a:r>
              <a:rPr lang="ca-ES" sz="6600" dirty="0" err="1" smtClean="0">
                <a:latin typeface="Source Serif 4" panose="02040603050405020204" pitchFamily="18" charset="0"/>
                <a:ea typeface="Source Serif 4" panose="02040603050405020204" pitchFamily="18" charset="0"/>
              </a:rPr>
              <a:t>Source</a:t>
            </a:r>
            <a:r>
              <a:rPr lang="ca-ES" sz="6600" dirty="0" smtClean="0">
                <a:latin typeface="Source Serif 4" panose="02040603050405020204" pitchFamily="18" charset="0"/>
                <a:ea typeface="Source Serif 4" panose="02040603050405020204" pitchFamily="18" charset="0"/>
              </a:rPr>
              <a:t> </a:t>
            </a:r>
            <a:r>
              <a:rPr lang="ca-ES" sz="6600" dirty="0" err="1">
                <a:latin typeface="Source Serif 4" panose="02040603050405020204" pitchFamily="18" charset="0"/>
                <a:ea typeface="Source Serif 4" panose="02040603050405020204" pitchFamily="18" charset="0"/>
              </a:rPr>
              <a:t>Serif</a:t>
            </a:r>
            <a:r>
              <a:rPr lang="ca-ES" sz="6600" dirty="0">
                <a:latin typeface="Source Serif 4" panose="02040603050405020204" pitchFamily="18" charset="0"/>
                <a:ea typeface="Source Serif 4" panose="02040603050405020204" pitchFamily="18" charset="0"/>
              </a:rPr>
              <a:t> 4 </a:t>
            </a:r>
            <a:r>
              <a:rPr lang="ca-ES" sz="6600" dirty="0" smtClean="0">
                <a:latin typeface="Source Serif 4" panose="02040603050405020204" pitchFamily="18" charset="0"/>
                <a:ea typeface="Source Serif 4" panose="02040603050405020204" pitchFamily="18" charset="0"/>
              </a:rPr>
              <a:t>66 </a:t>
            </a:r>
            <a:r>
              <a:rPr lang="ca-ES" sz="6600" dirty="0" err="1" smtClean="0">
                <a:latin typeface="Source Serif 4" panose="02040603050405020204" pitchFamily="18" charset="0"/>
                <a:ea typeface="Source Serif 4" panose="02040603050405020204" pitchFamily="18" charset="0"/>
              </a:rPr>
              <a:t>px</a:t>
            </a:r>
            <a:r>
              <a:rPr lang="ca-ES" sz="6600" dirty="0" smtClean="0">
                <a:latin typeface="Source Serif 4" panose="02040603050405020204" pitchFamily="18" charset="0"/>
                <a:ea typeface="Source Serif 4" panose="02040603050405020204" pitchFamily="18" charset="0"/>
              </a:rPr>
              <a:t>)</a:t>
            </a:r>
            <a:endParaRPr lang="ca-ES" sz="6600" dirty="0">
              <a:latin typeface="Source Serif 4" panose="02040603050405020204" pitchFamily="18" charset="0"/>
              <a:ea typeface="Source Serif 4" panose="02040603050405020204" pitchFamily="18" charset="0"/>
            </a:endParaRPr>
          </a:p>
        </p:txBody>
      </p:sp>
      <p:sp>
        <p:nvSpPr>
          <p:cNvPr id="5" name="CuadroTexto 4"/>
          <p:cNvSpPr txBox="1"/>
          <p:nvPr/>
        </p:nvSpPr>
        <p:spPr>
          <a:xfrm>
            <a:off x="7103127" y="7382887"/>
            <a:ext cx="9853980" cy="707886"/>
          </a:xfrm>
          <a:prstGeom prst="rect">
            <a:avLst/>
          </a:prstGeom>
          <a:noFill/>
        </p:spPr>
        <p:txBody>
          <a:bodyPr wrap="none" rtlCol="0">
            <a:spAutoFit/>
          </a:bodyPr>
          <a:lstStyle/>
          <a:p>
            <a:pPr algn="ctr"/>
            <a:r>
              <a:rPr lang="es-ES" sz="4000" b="1" dirty="0" smtClean="0">
                <a:latin typeface="Source Serif 4" panose="02040603050405020204" pitchFamily="18" charset="0"/>
                <a:ea typeface="Source Serif 4" panose="02040603050405020204" pitchFamily="18" charset="0"/>
              </a:rPr>
              <a:t>Institució (</a:t>
            </a:r>
            <a:r>
              <a:rPr lang="es-ES" sz="4000" b="1" dirty="0" err="1" smtClean="0">
                <a:latin typeface="Source Serif 4" panose="02040603050405020204" pitchFamily="18" charset="0"/>
                <a:ea typeface="Source Serif 4" panose="02040603050405020204" pitchFamily="18" charset="0"/>
              </a:rPr>
              <a:t>Source</a:t>
            </a:r>
            <a:r>
              <a:rPr lang="es-ES" sz="4000" b="1" dirty="0" smtClean="0">
                <a:latin typeface="Source Serif 4" panose="02040603050405020204" pitchFamily="18" charset="0"/>
                <a:ea typeface="Source Serif 4" panose="02040603050405020204" pitchFamily="18" charset="0"/>
              </a:rPr>
              <a:t> Serif 40 </a:t>
            </a:r>
            <a:r>
              <a:rPr lang="es-ES" sz="4000" b="1" dirty="0" err="1" smtClean="0">
                <a:latin typeface="Source Serif 4" panose="02040603050405020204" pitchFamily="18" charset="0"/>
                <a:ea typeface="Source Serif 4" panose="02040603050405020204" pitchFamily="18" charset="0"/>
              </a:rPr>
              <a:t>px</a:t>
            </a:r>
            <a:r>
              <a:rPr lang="es-ES" sz="4000" b="1" dirty="0" smtClean="0">
                <a:latin typeface="Source Serif 4" panose="02040603050405020204" pitchFamily="18" charset="0"/>
                <a:ea typeface="Source Serif 4" panose="02040603050405020204" pitchFamily="18" charset="0"/>
              </a:rPr>
              <a:t> </a:t>
            </a:r>
            <a:r>
              <a:rPr lang="es-ES" sz="4000" b="1" dirty="0">
                <a:latin typeface="Source Serif 4" panose="02040603050405020204" pitchFamily="18" charset="0"/>
                <a:ea typeface="Source Serif 4" panose="02040603050405020204" pitchFamily="18" charset="0"/>
              </a:rPr>
              <a:t>negreta </a:t>
            </a:r>
            <a:r>
              <a:rPr lang="es-ES" sz="4000" b="1" dirty="0" smtClean="0">
                <a:latin typeface="Source Serif 4" panose="02040603050405020204" pitchFamily="18" charset="0"/>
                <a:ea typeface="Source Serif 4" panose="02040603050405020204" pitchFamily="18" charset="0"/>
              </a:rPr>
              <a:t>)</a:t>
            </a:r>
            <a:endParaRPr lang="ca-ES" sz="4000" b="1" dirty="0">
              <a:latin typeface="Source Serif 4" panose="02040603050405020204" pitchFamily="18" charset="0"/>
              <a:ea typeface="Source Serif 4" panose="02040603050405020204" pitchFamily="18" charset="0"/>
            </a:endParaRPr>
          </a:p>
        </p:txBody>
      </p:sp>
      <p:sp>
        <p:nvSpPr>
          <p:cNvPr id="7" name="CuadroTexto 6"/>
          <p:cNvSpPr txBox="1"/>
          <p:nvPr/>
        </p:nvSpPr>
        <p:spPr>
          <a:xfrm>
            <a:off x="1042988" y="12016049"/>
            <a:ext cx="23040000" cy="6804000"/>
          </a:xfrm>
          <a:prstGeom prst="rect">
            <a:avLst/>
          </a:prstGeom>
          <a:noFill/>
        </p:spPr>
        <p:txBody>
          <a:bodyPr wrap="none" lIns="0" tIns="0" rIns="0" bIns="0" numCol="2" spcCol="1080000" rtlCol="0">
            <a:spAutoFit/>
          </a:bodyPr>
          <a:lstStyle/>
          <a:p>
            <a:pPr>
              <a:lnSpc>
                <a:spcPct val="150000"/>
              </a:lnSpc>
              <a:spcAft>
                <a:spcPts val="2400"/>
              </a:spcAft>
            </a:pPr>
            <a:r>
              <a:rPr lang="ca-ES" sz="2000" dirty="0">
                <a:latin typeface="Inter 18pt Medium" panose="02000503000000020004" pitchFamily="2" charset="0"/>
                <a:ea typeface="Inter 18pt Medium" panose="02000503000000020004" pitchFamily="2" charset="0"/>
              </a:rPr>
              <a:t>Lorem ipsum dolor sit amet, consectetur adipiscing elit. Quisque maximus, velit accumsan varius commodo, massa velit tempus dui, at consectetur tellus massa et diam. Nulla at lectus at dui vestibulum efficitur. Phasellus hendrerit semper lacus ac sagittis. Phasellus luctus vehicula velit nec mollis. Fusce a placerat leo. Mauris sollicitudin a ante vitae ullamcorper. Aliquam sed quam sed orci pulvinar porta. In </a:t>
            </a:r>
            <a:r>
              <a:rPr lang="ca-ES" sz="2000" dirty="0" err="1">
                <a:latin typeface="Inter 18pt Medium" panose="02000503000000020004" pitchFamily="2" charset="0"/>
                <a:ea typeface="Inter 18pt Medium" panose="02000503000000020004" pitchFamily="2" charset="0"/>
              </a:rPr>
              <a:t>aliquam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lorem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bibendum</a:t>
            </a:r>
            <a:r>
              <a:rPr lang="ca-ES" sz="2000" dirty="0">
                <a:latin typeface="Inter 18pt Medium" panose="02000503000000020004" pitchFamily="2" charset="0"/>
                <a:ea typeface="Inter 18pt Medium" panose="02000503000000020004" pitchFamily="2" charset="0"/>
              </a:rPr>
              <a:t> mauris </a:t>
            </a:r>
            <a:r>
              <a:rPr lang="ca-ES" sz="2000" dirty="0" err="1">
                <a:latin typeface="Inter 18pt Medium" panose="02000503000000020004" pitchFamily="2" charset="0"/>
                <a:ea typeface="Inter 18pt Medium" panose="02000503000000020004" pitchFamily="2" charset="0"/>
              </a:rPr>
              <a:t>dapibus</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Pellentesque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eleifend</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ligula</a:t>
            </a:r>
            <a:r>
              <a:rPr lang="ca-ES" sz="2000" dirty="0">
                <a:latin typeface="Inter 18pt Medium" panose="02000503000000020004" pitchFamily="2" charset="0"/>
                <a:ea typeface="Inter 18pt Medium" panose="02000503000000020004" pitchFamily="2" charset="0"/>
              </a:rPr>
              <a:t>, maximus </a:t>
            </a:r>
            <a:r>
              <a:rPr lang="ca-ES" sz="2000" dirty="0" err="1">
                <a:latin typeface="Inter 18pt Medium" panose="02000503000000020004" pitchFamily="2" charset="0"/>
                <a:ea typeface="Inter 18pt Medium" panose="02000503000000020004" pitchFamily="2" charset="0"/>
              </a:rPr>
              <a:t>posuere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lorem</a:t>
            </a:r>
            <a:r>
              <a:rPr lang="ca-ES" sz="2000" dirty="0">
                <a:latin typeface="Inter 18pt Medium" panose="02000503000000020004" pitchFamily="2" charset="0"/>
                <a:ea typeface="Inter 18pt Medium" panose="02000503000000020004" pitchFamily="2" charset="0"/>
              </a:rPr>
              <a:t> commodo at. Orci varius </a:t>
            </a:r>
            <a:r>
              <a:rPr lang="ca-ES" sz="2000" dirty="0" err="1">
                <a:latin typeface="Inter 18pt Medium" panose="02000503000000020004" pitchFamily="2" charset="0"/>
                <a:ea typeface="Inter 18pt Medium" panose="02000503000000020004" pitchFamily="2" charset="0"/>
              </a:rPr>
              <a:t>natoque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penatibus</a:t>
            </a:r>
            <a:r>
              <a:rPr lang="ca-ES" sz="2000" dirty="0">
                <a:latin typeface="Inter 18pt Medium" panose="02000503000000020004" pitchFamily="2" charset="0"/>
                <a:ea typeface="Inter 18pt Medium" panose="02000503000000020004" pitchFamily="2" charset="0"/>
              </a:rPr>
              <a:t> et </a:t>
            </a:r>
            <a:r>
              <a:rPr lang="ca-ES" sz="2000" dirty="0" err="1">
                <a:latin typeface="Inter 18pt Medium" panose="02000503000000020004" pitchFamily="2" charset="0"/>
                <a:ea typeface="Inter 18pt Medium" panose="02000503000000020004" pitchFamily="2" charset="0"/>
              </a:rPr>
              <a:t>magnis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dis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parturient</a:t>
            </a:r>
            <a:r>
              <a:rPr lang="ca-ES" sz="2000" dirty="0">
                <a:latin typeface="Inter 18pt Medium" panose="02000503000000020004" pitchFamily="2" charset="0"/>
                <a:ea typeface="Inter 18pt Medium" panose="02000503000000020004" pitchFamily="2" charset="0"/>
              </a:rPr>
              <a:t> montes, </a:t>
            </a:r>
            <a:r>
              <a:rPr lang="ca-ES" sz="2000" dirty="0" err="1">
                <a:latin typeface="Inter 18pt Medium" panose="02000503000000020004" pitchFamily="2" charset="0"/>
                <a:ea typeface="Inter 18pt Medium" panose="02000503000000020004" pitchFamily="2" charset="0"/>
              </a:rPr>
              <a:t>nascetur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ridiculus</a:t>
            </a:r>
            <a:r>
              <a:rPr lang="ca-ES" sz="2000" dirty="0">
                <a:latin typeface="Inter 18pt Medium" panose="02000503000000020004" pitchFamily="2" charset="0"/>
                <a:ea typeface="Inter 18pt Medium" panose="02000503000000020004" pitchFamily="2" charset="0"/>
              </a:rPr>
              <a:t> mus.</a:t>
            </a:r>
          </a:p>
          <a:p>
            <a:pPr>
              <a:lnSpc>
                <a:spcPct val="150000"/>
              </a:lnSpc>
              <a:spcAft>
                <a:spcPts val="2400"/>
              </a:spcAft>
            </a:pPr>
            <a:r>
              <a:rPr lang="ca-ES" sz="2000" dirty="0">
                <a:latin typeface="Inter 18pt Medium" panose="02000503000000020004" pitchFamily="2" charset="0"/>
                <a:ea typeface="Inter 18pt Medium" panose="02000503000000020004" pitchFamily="2" charset="0"/>
              </a:rPr>
              <a:t>Mauris </a:t>
            </a:r>
            <a:r>
              <a:rPr lang="ca-ES" sz="2000" dirty="0" err="1">
                <a:latin typeface="Inter 18pt Medium" panose="02000503000000020004" pitchFamily="2" charset="0"/>
                <a:ea typeface="Inter 18pt Medium" panose="02000503000000020004" pitchFamily="2" charset="0"/>
              </a:rPr>
              <a:t>fermentum</a:t>
            </a:r>
            <a:r>
              <a:rPr lang="ca-ES" sz="2000" dirty="0">
                <a:latin typeface="Inter 18pt Medium" panose="02000503000000020004" pitchFamily="2" charset="0"/>
                <a:ea typeface="Inter 18pt Medium" panose="02000503000000020004" pitchFamily="2" charset="0"/>
              </a:rPr>
              <a:t> quam </a:t>
            </a:r>
            <a:r>
              <a:rPr lang="ca-ES" sz="2000" dirty="0" err="1">
                <a:latin typeface="Inter 18pt Medium" panose="02000503000000020004" pitchFamily="2" charset="0"/>
                <a:ea typeface="Inter 18pt Medium" panose="02000503000000020004" pitchFamily="2" charset="0"/>
              </a:rPr>
              <a:t>eget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malesuada</a:t>
            </a:r>
            <a:r>
              <a:rPr lang="ca-ES" sz="2000" dirty="0">
                <a:latin typeface="Inter 18pt Medium" panose="02000503000000020004" pitchFamily="2" charset="0"/>
                <a:ea typeface="Inter 18pt Medium" panose="02000503000000020004" pitchFamily="2" charset="0"/>
              </a:rPr>
              <a:t> hendrerit. Nulla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orci, accumsan </a:t>
            </a:r>
            <a:r>
              <a:rPr lang="ca-ES" sz="2000" dirty="0" err="1">
                <a:latin typeface="Inter 18pt Medium" panose="02000503000000020004" pitchFamily="2" charset="0"/>
                <a:ea typeface="Inter 18pt Medium" panose="02000503000000020004" pitchFamily="2" charset="0"/>
              </a:rPr>
              <a:t>congue</a:t>
            </a:r>
            <a:r>
              <a:rPr lang="ca-ES" sz="2000" dirty="0">
                <a:latin typeface="Inter 18pt Medium" panose="02000503000000020004" pitchFamily="2" charset="0"/>
                <a:ea typeface="Inter 18pt Medium" panose="02000503000000020004" pitchFamily="2" charset="0"/>
              </a:rPr>
              <a:t> efficitur vel, </a:t>
            </a:r>
            <a:r>
              <a:rPr lang="ca-ES" sz="2000" dirty="0" err="1">
                <a:latin typeface="Inter 18pt Medium" panose="02000503000000020004" pitchFamily="2" charset="0"/>
                <a:ea typeface="Inter 18pt Medium" panose="02000503000000020004" pitchFamily="2" charset="0"/>
              </a:rPr>
              <a:t>lacinia</a:t>
            </a:r>
            <a:r>
              <a:rPr lang="ca-ES" sz="2000" dirty="0">
                <a:latin typeface="Inter 18pt Medium" panose="02000503000000020004" pitchFamily="2" charset="0"/>
                <a:ea typeface="Inter 18pt Medium" panose="02000503000000020004" pitchFamily="2" charset="0"/>
              </a:rPr>
              <a:t> non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Mauris sed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justo. </a:t>
            </a:r>
            <a:r>
              <a:rPr lang="ca-ES" sz="2000" dirty="0" err="1">
                <a:latin typeface="Inter 18pt Medium" panose="02000503000000020004" pitchFamily="2" charset="0"/>
                <a:ea typeface="Inter 18pt Medium" panose="02000503000000020004" pitchFamily="2" charset="0"/>
              </a:rPr>
              <a:t>Maecenas</a:t>
            </a:r>
            <a:r>
              <a:rPr lang="ca-ES" sz="2000" dirty="0">
                <a:latin typeface="Inter 18pt Medium" panose="02000503000000020004" pitchFamily="2" charset="0"/>
                <a:ea typeface="Inter 18pt Medium" panose="02000503000000020004" pitchFamily="2" charset="0"/>
              </a:rPr>
              <a:t> odio elit, </a:t>
            </a:r>
            <a:r>
              <a:rPr lang="ca-ES" sz="2000" dirty="0" err="1">
                <a:latin typeface="Inter 18pt Medium" panose="02000503000000020004" pitchFamily="2" charset="0"/>
                <a:ea typeface="Inter 18pt Medium" panose="02000503000000020004" pitchFamily="2" charset="0"/>
              </a:rPr>
              <a:t>euismod</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id</a:t>
            </a:r>
            <a:r>
              <a:rPr lang="ca-ES" sz="2000" dirty="0">
                <a:latin typeface="Inter 18pt Medium" panose="02000503000000020004" pitchFamily="2" charset="0"/>
                <a:ea typeface="Inter 18pt Medium" panose="02000503000000020004" pitchFamily="2" charset="0"/>
              </a:rPr>
              <a:t> massa sed, maximus efficitur justo.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ut </a:t>
            </a:r>
            <a:r>
              <a:rPr lang="ca-ES" sz="2000" dirty="0" err="1">
                <a:latin typeface="Inter 18pt Medium" panose="02000503000000020004" pitchFamily="2" charset="0"/>
                <a:ea typeface="Inter 18pt Medium" panose="02000503000000020004" pitchFamily="2" charset="0"/>
              </a:rPr>
              <a:t>nisl</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nec </a:t>
            </a:r>
            <a:r>
              <a:rPr lang="ca-ES" sz="2000" dirty="0" err="1">
                <a:latin typeface="Inter 18pt Medium" panose="02000503000000020004" pitchFamily="2" charset="0"/>
                <a:ea typeface="Inter 18pt Medium" panose="02000503000000020004" pitchFamily="2" charset="0"/>
              </a:rPr>
              <a:t>condimentum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mattis</a:t>
            </a:r>
            <a:r>
              <a:rPr lang="ca-ES" sz="2000" dirty="0">
                <a:latin typeface="Inter 18pt Medium" panose="02000503000000020004" pitchFamily="2" charset="0"/>
                <a:ea typeface="Inter 18pt Medium" panose="02000503000000020004" pitchFamily="2" charset="0"/>
              </a:rPr>
              <a:t>. Sed et </a:t>
            </a:r>
            <a:r>
              <a:rPr lang="ca-ES" sz="2000" dirty="0" err="1">
                <a:latin typeface="Inter 18pt Medium" panose="02000503000000020004" pitchFamily="2" charset="0"/>
                <a:ea typeface="Inter 18pt Medium" panose="02000503000000020004" pitchFamily="2" charset="0"/>
              </a:rPr>
              <a:t>egestas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nulla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ultricies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suscipit</a:t>
            </a:r>
            <a:r>
              <a:rPr lang="ca-ES" sz="2000" dirty="0">
                <a:latin typeface="Inter 18pt Medium" panose="02000503000000020004" pitchFamily="2" charset="0"/>
                <a:ea typeface="Inter 18pt Medium" panose="02000503000000020004" pitchFamily="2" charset="0"/>
              </a:rPr>
              <a:t> urna. Aliquam </a:t>
            </a:r>
            <a:r>
              <a:rPr lang="ca-ES" sz="2000" dirty="0" err="1">
                <a:latin typeface="Inter 18pt Medium" panose="02000503000000020004" pitchFamily="2" charset="0"/>
                <a:ea typeface="Inter 18pt Medium" panose="02000503000000020004" pitchFamily="2" charset="0"/>
              </a:rPr>
              <a:t>facilisis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elementum</a:t>
            </a:r>
            <a:r>
              <a:rPr lang="ca-ES" sz="2000" dirty="0">
                <a:latin typeface="Inter 18pt Medium" panose="02000503000000020004" pitchFamily="2" charset="0"/>
                <a:ea typeface="Inter 18pt Medium" panose="02000503000000020004" pitchFamily="2" charset="0"/>
              </a:rPr>
              <a:t> magna </a:t>
            </a:r>
            <a:r>
              <a:rPr lang="ca-ES" sz="2000" dirty="0" err="1">
                <a:latin typeface="Inter 18pt Medium" panose="02000503000000020004" pitchFamily="2" charset="0"/>
                <a:ea typeface="Inter 18pt Medium" panose="02000503000000020004" pitchFamily="2" charset="0"/>
              </a:rPr>
              <a:t>quis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vulputate</a:t>
            </a:r>
            <a:r>
              <a:rPr lang="ca-ES" sz="2000" dirty="0">
                <a:latin typeface="Inter 18pt Medium" panose="02000503000000020004" pitchFamily="2" charset="0"/>
                <a:ea typeface="Inter 18pt Medium" panose="02000503000000020004" pitchFamily="2" charset="0"/>
              </a:rPr>
              <a:t>. Fusce </a:t>
            </a:r>
            <a:r>
              <a:rPr lang="ca-ES" sz="2000" dirty="0" err="1">
                <a:latin typeface="Inter 18pt Medium" panose="02000503000000020004" pitchFamily="2" charset="0"/>
                <a:ea typeface="Inter 18pt Medium" panose="02000503000000020004" pitchFamily="2" charset="0"/>
              </a:rPr>
              <a:t>eget</a:t>
            </a:r>
            <a:r>
              <a:rPr lang="ca-ES" sz="2000" dirty="0">
                <a:latin typeface="Inter 18pt Medium" panose="02000503000000020004" pitchFamily="2" charset="0"/>
                <a:ea typeface="Inter 18pt Medium" panose="02000503000000020004" pitchFamily="2" charset="0"/>
              </a:rPr>
              <a:t> vehicula mi. </a:t>
            </a:r>
            <a:r>
              <a:rPr lang="ca-ES" sz="2000" dirty="0" err="1">
                <a:latin typeface="Inter 18pt Medium" panose="02000503000000020004" pitchFamily="2" charset="0"/>
                <a:ea typeface="Inter 18pt Medium" panose="02000503000000020004" pitchFamily="2" charset="0"/>
              </a:rPr>
              <a:t>Suspendisse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molestie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gravida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sit amet </a:t>
            </a:r>
            <a:r>
              <a:rPr lang="ca-ES" sz="2000" dirty="0" err="1">
                <a:latin typeface="Inter 18pt Medium" panose="02000503000000020004" pitchFamily="2" charset="0"/>
                <a:ea typeface="Inter 18pt Medium" panose="02000503000000020004" pitchFamily="2" charset="0"/>
              </a:rPr>
              <a:t>molestie</a:t>
            </a:r>
            <a:r>
              <a:rPr lang="ca-ES" sz="2000" dirty="0">
                <a:latin typeface="Inter 18pt Medium" panose="02000503000000020004" pitchFamily="2" charset="0"/>
                <a:ea typeface="Inter 18pt Medium" panose="02000503000000020004" pitchFamily="2" charset="0"/>
              </a:rPr>
              <a:t>. Fusce </a:t>
            </a:r>
            <a:r>
              <a:rPr lang="ca-ES" sz="2000" dirty="0" err="1">
                <a:latin typeface="Inter 18pt Medium" panose="02000503000000020004" pitchFamily="2" charset="0"/>
                <a:ea typeface="Inter 18pt Medium" panose="02000503000000020004" pitchFamily="2" charset="0"/>
              </a:rPr>
              <a:t>scelerisque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nulla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erat</a:t>
            </a:r>
            <a:r>
              <a:rPr lang="ca-ES" sz="2000" dirty="0">
                <a:latin typeface="Inter 18pt Medium" panose="02000503000000020004" pitchFamily="2" charset="0"/>
                <a:ea typeface="Inter 18pt Medium" panose="02000503000000020004" pitchFamily="2" charset="0"/>
              </a:rPr>
              <a:t>, vitae mollis massa </a:t>
            </a:r>
            <a:r>
              <a:rPr lang="ca-ES" sz="2000" dirty="0" err="1">
                <a:latin typeface="Inter 18pt Medium" panose="02000503000000020004" pitchFamily="2" charset="0"/>
                <a:ea typeface="Inter 18pt Medium" panose="02000503000000020004" pitchFamily="2" charset="0"/>
              </a:rPr>
              <a:t>pretium</a:t>
            </a:r>
            <a:r>
              <a:rPr lang="ca-ES" sz="2000" dirty="0">
                <a:latin typeface="Inter 18pt Medium" panose="02000503000000020004" pitchFamily="2" charset="0"/>
                <a:ea typeface="Inter 18pt Medium" panose="02000503000000020004" pitchFamily="2" charset="0"/>
              </a:rPr>
              <a:t> in.</a:t>
            </a:r>
          </a:p>
          <a:p>
            <a:pPr>
              <a:lnSpc>
                <a:spcPct val="150000"/>
              </a:lnSpc>
              <a:spcAft>
                <a:spcPts val="2400"/>
              </a:spcAft>
            </a:pPr>
            <a:r>
              <a:rPr lang="ca-ES" sz="2000" dirty="0" err="1">
                <a:latin typeface="Inter 18pt Medium" panose="02000503000000020004" pitchFamily="2" charset="0"/>
                <a:ea typeface="Inter 18pt Medium" panose="02000503000000020004" pitchFamily="2" charset="0"/>
              </a:rPr>
              <a:t>Praesent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ligula</a:t>
            </a:r>
            <a:r>
              <a:rPr lang="ca-ES" sz="2000" dirty="0">
                <a:latin typeface="Inter 18pt Medium" panose="02000503000000020004" pitchFamily="2" charset="0"/>
                <a:ea typeface="Inter 18pt Medium" panose="02000503000000020004" pitchFamily="2" charset="0"/>
              </a:rPr>
              <a:t> eros, </a:t>
            </a:r>
            <a:r>
              <a:rPr lang="ca-ES" sz="2000" dirty="0" err="1">
                <a:latin typeface="Inter 18pt Medium" panose="02000503000000020004" pitchFamily="2" charset="0"/>
                <a:ea typeface="Inter 18pt Medium" panose="02000503000000020004" pitchFamily="2" charset="0"/>
              </a:rPr>
              <a:t>blandit</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eu, </a:t>
            </a:r>
            <a:r>
              <a:rPr lang="ca-ES" sz="2000" dirty="0" err="1">
                <a:latin typeface="Inter 18pt Medium" panose="02000503000000020004" pitchFamily="2" charset="0"/>
                <a:ea typeface="Inter 18pt Medium" panose="02000503000000020004" pitchFamily="2" charset="0"/>
              </a:rPr>
              <a:t>pellentesque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posuere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libero</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Pellentesque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ultrices</a:t>
            </a:r>
            <a:r>
              <a:rPr lang="ca-ES" sz="2000" dirty="0">
                <a:latin typeface="Inter 18pt Medium" panose="02000503000000020004" pitchFamily="2" charset="0"/>
                <a:ea typeface="Inter 18pt Medium" panose="02000503000000020004" pitchFamily="2" charset="0"/>
              </a:rPr>
              <a:t> leo </a:t>
            </a:r>
            <a:r>
              <a:rPr lang="ca-ES" sz="2000" dirty="0" err="1">
                <a:latin typeface="Inter 18pt Medium" panose="02000503000000020004" pitchFamily="2" charset="0"/>
                <a:ea typeface="Inter 18pt Medium" panose="02000503000000020004" pitchFamily="2" charset="0"/>
              </a:rPr>
              <a:t>tortor</a:t>
            </a:r>
            <a:r>
              <a:rPr lang="ca-ES" sz="2000" dirty="0">
                <a:latin typeface="Inter 18pt Medium" panose="02000503000000020004" pitchFamily="2" charset="0"/>
                <a:ea typeface="Inter 18pt Medium" panose="02000503000000020004" pitchFamily="2" charset="0"/>
              </a:rPr>
              <a:t>, non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tempus ut. </a:t>
            </a:r>
            <a:r>
              <a:rPr lang="ca-ES" sz="2000" dirty="0" err="1">
                <a:latin typeface="Inter 18pt Medium" panose="02000503000000020004" pitchFamily="2" charset="0"/>
                <a:ea typeface="Inter 18pt Medium" panose="02000503000000020004" pitchFamily="2" charset="0"/>
              </a:rPr>
              <a:t>Suspendisse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potenti</a:t>
            </a:r>
            <a:r>
              <a:rPr lang="ca-ES" sz="2000" dirty="0">
                <a:latin typeface="Inter 18pt Medium" panose="02000503000000020004" pitchFamily="2" charset="0"/>
                <a:ea typeface="Inter 18pt Medium" panose="02000503000000020004" pitchFamily="2" charset="0"/>
              </a:rPr>
              <a:t>. Duis hendrerit, </a:t>
            </a:r>
            <a:r>
              <a:rPr lang="ca-ES" sz="2000" dirty="0" err="1">
                <a:latin typeface="Inter 18pt Medium" panose="02000503000000020004" pitchFamily="2" charset="0"/>
                <a:ea typeface="Inter 18pt Medium" panose="02000503000000020004" pitchFamily="2" charset="0"/>
              </a:rPr>
              <a:t>sapien</a:t>
            </a:r>
            <a:r>
              <a:rPr lang="ca-ES" sz="2000" dirty="0">
                <a:latin typeface="Inter 18pt Medium" panose="02000503000000020004" pitchFamily="2" charset="0"/>
                <a:ea typeface="Inter 18pt Medium" panose="02000503000000020004" pitchFamily="2" charset="0"/>
              </a:rPr>
              <a:t> nec </a:t>
            </a:r>
            <a:r>
              <a:rPr lang="ca-ES" sz="2000" dirty="0" err="1">
                <a:latin typeface="Inter 18pt Medium" panose="02000503000000020004" pitchFamily="2" charset="0"/>
                <a:ea typeface="Inter 18pt Medium" panose="02000503000000020004" pitchFamily="2" charset="0"/>
              </a:rPr>
              <a:t>suscipit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sodales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mauris </a:t>
            </a:r>
            <a:r>
              <a:rPr lang="ca-ES" sz="2000" dirty="0" err="1">
                <a:latin typeface="Inter 18pt Medium" panose="02000503000000020004" pitchFamily="2" charset="0"/>
                <a:ea typeface="Inter 18pt Medium" panose="02000503000000020004" pitchFamily="2" charset="0"/>
              </a:rPr>
              <a:t>ultrices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sodales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volutpat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neque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purus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id</a:t>
            </a:r>
            <a:r>
              <a:rPr lang="ca-ES" sz="2000" dirty="0">
                <a:latin typeface="Inter 18pt Medium" panose="02000503000000020004" pitchFamily="2" charset="0"/>
                <a:ea typeface="Inter 18pt Medium" panose="02000503000000020004" pitchFamily="2" charset="0"/>
              </a:rPr>
              <a:t> velit. In hac </a:t>
            </a:r>
            <a:r>
              <a:rPr lang="ca-ES" sz="2000" dirty="0" err="1">
                <a:latin typeface="Inter 18pt Medium" panose="02000503000000020004" pitchFamily="2" charset="0"/>
                <a:ea typeface="Inter 18pt Medium" panose="02000503000000020004" pitchFamily="2" charset="0"/>
              </a:rPr>
              <a:t>habitasse</a:t>
            </a:r>
            <a:r>
              <a:rPr lang="ca-ES" sz="2000" dirty="0">
                <a:latin typeface="Inter 18pt Medium" panose="02000503000000020004" pitchFamily="2" charset="0"/>
                <a:ea typeface="Inter 18pt Medium" panose="02000503000000020004" pitchFamily="2" charset="0"/>
              </a:rPr>
              <a:t> platea </a:t>
            </a:r>
            <a:r>
              <a:rPr lang="ca-ES" sz="2000" dirty="0" err="1">
                <a:latin typeface="Inter 18pt Medium" panose="02000503000000020004" pitchFamily="2" charset="0"/>
                <a:ea typeface="Inter 18pt Medium" panose="02000503000000020004" pitchFamily="2" charset="0"/>
              </a:rPr>
              <a:t>dictumst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rutrum</a:t>
            </a:r>
            <a:r>
              <a:rPr lang="ca-ES" sz="2000" dirty="0">
                <a:latin typeface="Inter 18pt Medium" panose="02000503000000020004" pitchFamily="2" charset="0"/>
                <a:ea typeface="Inter 18pt Medium" panose="02000503000000020004" pitchFamily="2" charset="0"/>
              </a:rPr>
              <a:t> nec </a:t>
            </a:r>
            <a:r>
              <a:rPr lang="ca-ES" sz="2000" dirty="0" err="1">
                <a:latin typeface="Inter 18pt Medium" panose="02000503000000020004" pitchFamily="2" charset="0"/>
                <a:ea typeface="Inter 18pt Medium" panose="02000503000000020004" pitchFamily="2" charset="0"/>
              </a:rPr>
              <a:t>libero</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quis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pretium</a:t>
            </a:r>
            <a:r>
              <a:rPr lang="ca-ES" sz="2000" dirty="0">
                <a:latin typeface="Inter 18pt Medium" panose="02000503000000020004" pitchFamily="2" charset="0"/>
                <a:ea typeface="Inter 18pt Medium" panose="02000503000000020004" pitchFamily="2" charset="0"/>
              </a:rPr>
              <a:t>. Mauris </a:t>
            </a:r>
            <a:r>
              <a:rPr lang="ca-ES" sz="2000" dirty="0" err="1">
                <a:latin typeface="Inter 18pt Medium" panose="02000503000000020004" pitchFamily="2" charset="0"/>
                <a:ea typeface="Inter 18pt Medium" panose="02000503000000020004" pitchFamily="2" charset="0"/>
              </a:rPr>
              <a:t>vulputate</a:t>
            </a:r>
            <a:r>
              <a:rPr lang="ca-ES" sz="2000" dirty="0">
                <a:latin typeface="Inter 18pt Medium" panose="02000503000000020004" pitchFamily="2" charset="0"/>
                <a:ea typeface="Inter 18pt Medium" panose="02000503000000020004" pitchFamily="2" charset="0"/>
              </a:rPr>
              <a:t> tellus in dolor efficitur </a:t>
            </a:r>
            <a:r>
              <a:rPr lang="ca-ES" sz="2000" dirty="0" err="1">
                <a:latin typeface="Inter 18pt Medium" panose="02000503000000020004" pitchFamily="2" charset="0"/>
                <a:ea typeface="Inter 18pt Medium" panose="02000503000000020004" pitchFamily="2" charset="0"/>
              </a:rPr>
              <a:t>auctor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Praesent</a:t>
            </a:r>
            <a:r>
              <a:rPr lang="ca-ES" sz="2000" dirty="0">
                <a:latin typeface="Inter 18pt Medium" panose="02000503000000020004" pitchFamily="2" charset="0"/>
                <a:ea typeface="Inter 18pt Medium" panose="02000503000000020004" pitchFamily="2" charset="0"/>
              </a:rPr>
              <a:t> vestibulum, </a:t>
            </a:r>
            <a:r>
              <a:rPr lang="ca-ES" sz="2000" dirty="0" err="1">
                <a:latin typeface="Inter 18pt Medium" panose="02000503000000020004" pitchFamily="2" charset="0"/>
                <a:ea typeface="Inter 18pt Medium" panose="02000503000000020004" pitchFamily="2" charset="0"/>
              </a:rPr>
              <a:t>purus</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mattis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pretium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turpis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efficitur </a:t>
            </a:r>
            <a:r>
              <a:rPr lang="ca-ES" sz="2000" dirty="0" err="1">
                <a:latin typeface="Inter 18pt Medium" panose="02000503000000020004" pitchFamily="2" charset="0"/>
                <a:ea typeface="Inter 18pt Medium" panose="02000503000000020004" pitchFamily="2" charset="0"/>
              </a:rPr>
              <a:t>enim</a:t>
            </a:r>
            <a:r>
              <a:rPr lang="ca-ES" sz="2000" dirty="0">
                <a:latin typeface="Inter 18pt Medium" panose="02000503000000020004" pitchFamily="2" charset="0"/>
                <a:ea typeface="Inter 18pt Medium" panose="02000503000000020004" pitchFamily="2" charset="0"/>
              </a:rPr>
              <a:t>, at </a:t>
            </a:r>
            <a:r>
              <a:rPr lang="ca-ES" sz="2000" dirty="0" err="1">
                <a:latin typeface="Inter 18pt Medium" panose="02000503000000020004" pitchFamily="2" charset="0"/>
                <a:ea typeface="Inter 18pt Medium" panose="02000503000000020004" pitchFamily="2" charset="0"/>
              </a:rPr>
              <a:t>gravida</a:t>
            </a:r>
            <a:r>
              <a:rPr lang="ca-ES" sz="2000" dirty="0">
                <a:latin typeface="Inter 18pt Medium" panose="02000503000000020004" pitchFamily="2" charset="0"/>
                <a:ea typeface="Inter 18pt Medium" panose="02000503000000020004" pitchFamily="2" charset="0"/>
              </a:rPr>
              <a:t> ex ipsum ut </a:t>
            </a:r>
            <a:r>
              <a:rPr lang="ca-ES" sz="2000" dirty="0" err="1">
                <a:latin typeface="Inter 18pt Medium" panose="02000503000000020004" pitchFamily="2" charset="0"/>
                <a:ea typeface="Inter 18pt Medium" panose="02000503000000020004" pitchFamily="2" charset="0"/>
              </a:rPr>
              <a:t>neque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Maecenas</a:t>
            </a:r>
            <a:r>
              <a:rPr lang="ca-ES" sz="2000" dirty="0">
                <a:latin typeface="Inter 18pt Medium" panose="02000503000000020004" pitchFamily="2" charset="0"/>
                <a:ea typeface="Inter 18pt Medium" panose="02000503000000020004" pitchFamily="2" charset="0"/>
              </a:rPr>
              <a:t> maximus </a:t>
            </a:r>
            <a:r>
              <a:rPr lang="ca-ES" sz="2000" dirty="0" err="1">
                <a:latin typeface="Inter 18pt Medium" panose="02000503000000020004" pitchFamily="2" charset="0"/>
                <a:ea typeface="Inter 18pt Medium" panose="02000503000000020004" pitchFamily="2" charset="0"/>
              </a:rPr>
              <a:t>viverra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sed sagittis. </a:t>
            </a:r>
            <a:r>
              <a:rPr lang="ca-ES" sz="2000" dirty="0" err="1">
                <a:latin typeface="Inter 18pt Medium" panose="02000503000000020004" pitchFamily="2" charset="0"/>
                <a:ea typeface="Inter 18pt Medium" panose="02000503000000020004" pitchFamily="2" charset="0"/>
              </a:rPr>
              <a:t>Pellentesque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faucibus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rutrum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blandit</a:t>
            </a:r>
            <a:r>
              <a:rPr lang="ca-ES" sz="2000" dirty="0">
                <a:latin typeface="Inter 18pt Medium" panose="02000503000000020004" pitchFamily="2" charset="0"/>
                <a:ea typeface="Inter 18pt Medium" panose="02000503000000020004" pitchFamily="2" charset="0"/>
              </a:rPr>
              <a:t>.</a:t>
            </a:r>
          </a:p>
          <a:p>
            <a:pPr>
              <a:lnSpc>
                <a:spcPct val="150000"/>
              </a:lnSpc>
              <a:spcAft>
                <a:spcPts val="2400"/>
              </a:spcAft>
            </a:pPr>
            <a:r>
              <a:rPr lang="ca-ES" sz="2000" dirty="0" err="1">
                <a:latin typeface="Inter 18pt Medium" panose="02000503000000020004" pitchFamily="2" charset="0"/>
                <a:ea typeface="Inter 18pt Medium" panose="02000503000000020004" pitchFamily="2" charset="0"/>
              </a:rPr>
              <a:t>Vivamus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ultricies</a:t>
            </a:r>
            <a:r>
              <a:rPr lang="ca-ES" sz="2000" dirty="0">
                <a:latin typeface="Inter 18pt Medium" panose="02000503000000020004" pitchFamily="2" charset="0"/>
                <a:ea typeface="Inter 18pt Medium" panose="02000503000000020004" pitchFamily="2" charset="0"/>
              </a:rPr>
              <a:t> porta </a:t>
            </a:r>
            <a:r>
              <a:rPr lang="ca-ES" sz="2000" dirty="0" err="1">
                <a:latin typeface="Inter 18pt Medium" panose="02000503000000020004" pitchFamily="2" charset="0"/>
                <a:ea typeface="Inter 18pt Medium" panose="02000503000000020004" pitchFamily="2" charset="0"/>
              </a:rPr>
              <a:t>neque</a:t>
            </a:r>
            <a:r>
              <a:rPr lang="ca-ES" sz="2000" dirty="0">
                <a:latin typeface="Inter 18pt Medium" panose="02000503000000020004" pitchFamily="2" charset="0"/>
                <a:ea typeface="Inter 18pt Medium" panose="02000503000000020004" pitchFamily="2" charset="0"/>
              </a:rPr>
              <a:t> eu sollicitudin. </a:t>
            </a:r>
            <a:r>
              <a:rPr lang="ca-ES" sz="2000" dirty="0" err="1">
                <a:latin typeface="Inter 18pt Medium" panose="02000503000000020004" pitchFamily="2" charset="0"/>
                <a:ea typeface="Inter 18pt Medium" panose="02000503000000020004" pitchFamily="2" charset="0"/>
              </a:rPr>
              <a:t>Integer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pretium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dapibus</a:t>
            </a:r>
            <a:r>
              <a:rPr lang="ca-ES" sz="2000" dirty="0">
                <a:latin typeface="Inter 18pt Medium" panose="02000503000000020004" pitchFamily="2" charset="0"/>
                <a:ea typeface="Inter 18pt Medium" panose="02000503000000020004" pitchFamily="2" charset="0"/>
              </a:rPr>
              <a:t>. Ut in </a:t>
            </a:r>
            <a:r>
              <a:rPr lang="ca-ES" sz="2000" dirty="0" err="1">
                <a:latin typeface="Inter 18pt Medium" panose="02000503000000020004" pitchFamily="2" charset="0"/>
                <a:ea typeface="Inter 18pt Medium" panose="02000503000000020004" pitchFamily="2" charset="0"/>
              </a:rPr>
              <a:t>euismod</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neque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Suspendisse</a:t>
            </a:r>
            <a:r>
              <a:rPr lang="ca-ES" sz="2000" dirty="0">
                <a:latin typeface="Inter 18pt Medium" panose="02000503000000020004" pitchFamily="2" charset="0"/>
                <a:ea typeface="Inter 18pt Medium" panose="02000503000000020004" pitchFamily="2" charset="0"/>
              </a:rPr>
              <a:t> eu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est. Mauris </a:t>
            </a:r>
            <a:r>
              <a:rPr lang="ca-ES" sz="2000" dirty="0" err="1">
                <a:latin typeface="Inter 18pt Medium" panose="02000503000000020004" pitchFamily="2" charset="0"/>
                <a:ea typeface="Inter 18pt Medium" panose="02000503000000020004" pitchFamily="2" charset="0"/>
              </a:rPr>
              <a:t>quis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nisl</a:t>
            </a:r>
            <a:r>
              <a:rPr lang="ca-ES" sz="2000" dirty="0">
                <a:latin typeface="Inter 18pt Medium" panose="02000503000000020004" pitchFamily="2" charset="0"/>
                <a:ea typeface="Inter 18pt Medium" panose="02000503000000020004" pitchFamily="2" charset="0"/>
              </a:rPr>
              <a:t> ipsum. </a:t>
            </a:r>
            <a:r>
              <a:rPr lang="ca-ES" sz="2000" dirty="0" err="1">
                <a:latin typeface="Inter 18pt Medium" panose="02000503000000020004" pitchFamily="2" charset="0"/>
                <a:ea typeface="Inter 18pt Medium" panose="02000503000000020004" pitchFamily="2" charset="0"/>
              </a:rPr>
              <a:t>Integer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scelerisque</a:t>
            </a:r>
            <a:r>
              <a:rPr lang="ca-ES" sz="2000" dirty="0">
                <a:latin typeface="Inter 18pt Medium" panose="02000503000000020004" pitchFamily="2" charset="0"/>
                <a:ea typeface="Inter 18pt Medium" panose="02000503000000020004" pitchFamily="2" charset="0"/>
              </a:rPr>
              <a:t> ac </a:t>
            </a:r>
            <a:r>
              <a:rPr lang="ca-ES" sz="2000" dirty="0" err="1">
                <a:latin typeface="Inter 18pt Medium" panose="02000503000000020004" pitchFamily="2" charset="0"/>
                <a:ea typeface="Inter 18pt Medium" panose="02000503000000020004" pitchFamily="2" charset="0"/>
              </a:rPr>
              <a:t>turpis</a:t>
            </a:r>
            <a:r>
              <a:rPr lang="ca-ES" sz="2000" dirty="0">
                <a:latin typeface="Inter 18pt Medium" panose="02000503000000020004" pitchFamily="2" charset="0"/>
                <a:ea typeface="Inter 18pt Medium" panose="02000503000000020004" pitchFamily="2" charset="0"/>
              </a:rPr>
              <a:t> ac </a:t>
            </a:r>
            <a:r>
              <a:rPr lang="ca-ES" sz="2000" dirty="0" err="1">
                <a:latin typeface="Inter 18pt Medium" panose="02000503000000020004" pitchFamily="2" charset="0"/>
                <a:ea typeface="Inter 18pt Medium" panose="02000503000000020004" pitchFamily="2" charset="0"/>
              </a:rPr>
              <a:t>pharetra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Maecenas</a:t>
            </a:r>
            <a:r>
              <a:rPr lang="ca-ES" sz="2000" dirty="0">
                <a:latin typeface="Inter 18pt Medium" panose="02000503000000020004" pitchFamily="2" charset="0"/>
                <a:ea typeface="Inter 18pt Medium" panose="02000503000000020004" pitchFamily="2" charset="0"/>
              </a:rPr>
              <a:t> in </a:t>
            </a:r>
            <a:r>
              <a:rPr lang="ca-ES" sz="2000" dirty="0" err="1">
                <a:latin typeface="Inter 18pt Medium" panose="02000503000000020004" pitchFamily="2" charset="0"/>
                <a:ea typeface="Inter 18pt Medium" panose="02000503000000020004" pitchFamily="2" charset="0"/>
              </a:rPr>
              <a:t>auctor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sit amet </a:t>
            </a:r>
            <a:r>
              <a:rPr lang="ca-ES" sz="2000" dirty="0" err="1">
                <a:latin typeface="Inter 18pt Medium" panose="02000503000000020004" pitchFamily="2" charset="0"/>
                <a:ea typeface="Inter 18pt Medium" panose="02000503000000020004" pitchFamily="2" charset="0"/>
              </a:rPr>
              <a:t>vulputate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Sed et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at magna </a:t>
            </a:r>
            <a:r>
              <a:rPr lang="ca-ES" sz="2000" dirty="0" err="1">
                <a:latin typeface="Inter 18pt Medium" panose="02000503000000020004" pitchFamily="2" charset="0"/>
                <a:ea typeface="Inter 18pt Medium" panose="02000503000000020004" pitchFamily="2" charset="0"/>
              </a:rPr>
              <a:t>interdum</a:t>
            </a:r>
            <a:r>
              <a:rPr lang="ca-ES" sz="2000" dirty="0">
                <a:latin typeface="Inter 18pt Medium" panose="02000503000000020004" pitchFamily="2" charset="0"/>
                <a:ea typeface="Inter 18pt Medium" panose="02000503000000020004" pitchFamily="2" charset="0"/>
              </a:rPr>
              <a:t> semper </a:t>
            </a:r>
            <a:r>
              <a:rPr lang="ca-ES" sz="2000" dirty="0" err="1">
                <a:latin typeface="Inter 18pt Medium" panose="02000503000000020004" pitchFamily="2" charset="0"/>
                <a:ea typeface="Inter 18pt Medium" panose="02000503000000020004" pitchFamily="2" charset="0"/>
              </a:rPr>
              <a:t>vulputate</a:t>
            </a:r>
            <a:r>
              <a:rPr lang="ca-ES" sz="2000" dirty="0">
                <a:latin typeface="Inter 18pt Medium" panose="02000503000000020004" pitchFamily="2" charset="0"/>
                <a:ea typeface="Inter 18pt Medium" panose="02000503000000020004" pitchFamily="2" charset="0"/>
              </a:rPr>
              <a:t> non </a:t>
            </a:r>
            <a:r>
              <a:rPr lang="ca-ES" sz="2000" dirty="0" err="1">
                <a:latin typeface="Inter 18pt Medium" panose="02000503000000020004" pitchFamily="2" charset="0"/>
                <a:ea typeface="Inter 18pt Medium" panose="02000503000000020004" pitchFamily="2" charset="0"/>
              </a:rPr>
              <a:t>purus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Integer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viverra</a:t>
            </a:r>
            <a:r>
              <a:rPr lang="ca-ES" sz="2000" dirty="0">
                <a:latin typeface="Inter 18pt Medium" panose="02000503000000020004" pitchFamily="2" charset="0"/>
                <a:ea typeface="Inter 18pt Medium" panose="02000503000000020004" pitchFamily="2" charset="0"/>
              </a:rPr>
              <a:t> sem et est </a:t>
            </a:r>
            <a:r>
              <a:rPr lang="ca-ES" sz="2000" dirty="0" err="1">
                <a:latin typeface="Inter 18pt Medium" panose="02000503000000020004" pitchFamily="2" charset="0"/>
                <a:ea typeface="Inter 18pt Medium" panose="02000503000000020004" pitchFamily="2" charset="0"/>
              </a:rPr>
              <a:t>pharetra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lobortis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Suspendisse</a:t>
            </a:r>
            <a:r>
              <a:rPr lang="ca-ES" sz="2000" dirty="0">
                <a:latin typeface="Inter 18pt Medium" panose="02000503000000020004" pitchFamily="2" charset="0"/>
                <a:ea typeface="Inter 18pt Medium" panose="02000503000000020004" pitchFamily="2" charset="0"/>
              </a:rPr>
              <a:t> sit amet sollicitudin mauris, et tempus </a:t>
            </a:r>
            <a:r>
              <a:rPr lang="ca-ES" sz="2000" dirty="0" err="1">
                <a:latin typeface="Inter 18pt Medium" panose="02000503000000020004" pitchFamily="2" charset="0"/>
                <a:ea typeface="Inter 18pt Medium" panose="02000503000000020004" pitchFamily="2" charset="0"/>
              </a:rPr>
              <a:t>turpis</a:t>
            </a:r>
            <a:r>
              <a:rPr lang="ca-ES" sz="2000" dirty="0">
                <a:latin typeface="Inter 18pt Medium" panose="02000503000000020004" pitchFamily="2" charset="0"/>
                <a:ea typeface="Inter 18pt Medium" panose="02000503000000020004" pitchFamily="2" charset="0"/>
              </a:rPr>
              <a:t>. Phasellus </a:t>
            </a:r>
            <a:r>
              <a:rPr lang="ca-ES" sz="2000" dirty="0" err="1">
                <a:latin typeface="Inter 18pt Medium" panose="02000503000000020004" pitchFamily="2" charset="0"/>
                <a:ea typeface="Inter 18pt Medium" panose="02000503000000020004" pitchFamily="2" charset="0"/>
              </a:rPr>
              <a:t>ultrices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consequat</a:t>
            </a:r>
            <a:r>
              <a:rPr lang="ca-ES" sz="2000" dirty="0">
                <a:latin typeface="Inter 18pt Medium" panose="02000503000000020004" pitchFamily="2" charset="0"/>
                <a:ea typeface="Inter 18pt Medium" panose="02000503000000020004" pitchFamily="2" charset="0"/>
              </a:rPr>
              <a:t> ante vel pulvinar. </a:t>
            </a:r>
            <a:r>
              <a:rPr lang="ca-ES" sz="2000" dirty="0" err="1">
                <a:latin typeface="Inter 18pt Medium" panose="02000503000000020004" pitchFamily="2" charset="0"/>
                <a:ea typeface="Inter 18pt Medium" panose="02000503000000020004" pitchFamily="2" charset="0"/>
              </a:rPr>
              <a:t>Integer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laoreet</a:t>
            </a:r>
            <a:r>
              <a:rPr lang="ca-ES" sz="2000" dirty="0">
                <a:latin typeface="Inter 18pt Medium" panose="02000503000000020004" pitchFamily="2" charset="0"/>
                <a:ea typeface="Inter 18pt Medium" panose="02000503000000020004" pitchFamily="2" charset="0"/>
              </a:rPr>
              <a:t> ante </a:t>
            </a:r>
            <a:r>
              <a:rPr lang="ca-ES" sz="2000" dirty="0" err="1">
                <a:latin typeface="Inter 18pt Medium" panose="02000503000000020004" pitchFamily="2" charset="0"/>
                <a:ea typeface="Inter 18pt Medium" panose="02000503000000020004" pitchFamily="2" charset="0"/>
              </a:rPr>
              <a:t>felis</a:t>
            </a:r>
            <a:r>
              <a:rPr lang="ca-ES" sz="2000" dirty="0">
                <a:latin typeface="Inter 18pt Medium" panose="02000503000000020004" pitchFamily="2" charset="0"/>
                <a:ea typeface="Inter 18pt Medium" panose="02000503000000020004" pitchFamily="2" charset="0"/>
              </a:rPr>
              <a:t>, in tempus </a:t>
            </a:r>
            <a:r>
              <a:rPr lang="ca-ES" sz="2000" dirty="0" err="1">
                <a:latin typeface="Inter 18pt Medium" panose="02000503000000020004" pitchFamily="2" charset="0"/>
                <a:ea typeface="Inter 18pt Medium" panose="02000503000000020004" pitchFamily="2" charset="0"/>
              </a:rPr>
              <a:t>neque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laoreet</a:t>
            </a:r>
            <a:r>
              <a:rPr lang="ca-ES" sz="2000" dirty="0">
                <a:latin typeface="Inter 18pt Medium" panose="02000503000000020004" pitchFamily="2" charset="0"/>
                <a:ea typeface="Inter 18pt Medium" panose="02000503000000020004" pitchFamily="2" charset="0"/>
              </a:rPr>
              <a:t> a. </a:t>
            </a:r>
            <a:r>
              <a:rPr lang="ca-ES" sz="2000" dirty="0" err="1">
                <a:latin typeface="Inter 18pt Medium" panose="02000503000000020004" pitchFamily="2" charset="0"/>
                <a:ea typeface="Inter 18pt Medium" panose="02000503000000020004" pitchFamily="2" charset="0"/>
              </a:rPr>
              <a:t>Vivamus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venenatis</a:t>
            </a:r>
            <a:r>
              <a:rPr lang="ca-ES" sz="2000" dirty="0">
                <a:latin typeface="Inter 18pt Medium" panose="02000503000000020004" pitchFamily="2" charset="0"/>
                <a:ea typeface="Inter 18pt Medium" panose="02000503000000020004" pitchFamily="2" charset="0"/>
              </a:rPr>
              <a:t> magna dui, </a:t>
            </a:r>
            <a:r>
              <a:rPr lang="ca-ES" sz="2000" dirty="0" err="1">
                <a:latin typeface="Inter 18pt Medium" panose="02000503000000020004" pitchFamily="2" charset="0"/>
                <a:ea typeface="Inter 18pt Medium" panose="02000503000000020004" pitchFamily="2" charset="0"/>
              </a:rPr>
              <a:t>eget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aliquet</a:t>
            </a:r>
            <a:r>
              <a:rPr lang="ca-ES" sz="2000" dirty="0">
                <a:latin typeface="Inter 18pt Medium" panose="02000503000000020004" pitchFamily="2" charset="0"/>
                <a:ea typeface="Inter 18pt Medium" panose="02000503000000020004" pitchFamily="2" charset="0"/>
              </a:rPr>
              <a:t> odio </a:t>
            </a:r>
            <a:r>
              <a:rPr lang="ca-ES" sz="2000" dirty="0" err="1">
                <a:latin typeface="Inter 18pt Medium" panose="02000503000000020004" pitchFamily="2" charset="0"/>
                <a:ea typeface="Inter 18pt Medium" panose="02000503000000020004" pitchFamily="2" charset="0"/>
              </a:rPr>
              <a:t>ultricies</a:t>
            </a:r>
            <a:r>
              <a:rPr lang="ca-ES" sz="2000" dirty="0">
                <a:latin typeface="Inter 18pt Medium" panose="02000503000000020004" pitchFamily="2" charset="0"/>
                <a:ea typeface="Inter 18pt Medium" panose="02000503000000020004" pitchFamily="2" charset="0"/>
              </a:rPr>
              <a:t> sit amet. Nulla sit amet </a:t>
            </a:r>
            <a:r>
              <a:rPr lang="ca-ES" sz="2000" dirty="0" err="1">
                <a:latin typeface="Inter 18pt Medium" panose="02000503000000020004" pitchFamily="2" charset="0"/>
                <a:ea typeface="Inter 18pt Medium" panose="02000503000000020004" pitchFamily="2" charset="0"/>
              </a:rPr>
              <a:t>mattis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et luctus ante</a:t>
            </a:r>
            <a:r>
              <a:rPr lang="ca-ES" sz="2000" dirty="0" smtClean="0">
                <a:latin typeface="Inter 18pt Medium" panose="02000503000000020004" pitchFamily="2" charset="0"/>
                <a:ea typeface="Inter 18pt Medium" panose="02000503000000020004" pitchFamily="2" charset="0"/>
              </a:rPr>
              <a:t>.</a:t>
            </a:r>
            <a:endParaRPr lang="ca-ES" sz="2000" dirty="0">
              <a:latin typeface="Inter 18pt Medium" panose="02000503000000020004" pitchFamily="2" charset="0"/>
              <a:ea typeface="Inter 18pt Medium" panose="02000503000000020004" pitchFamily="2" charset="0"/>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0243" y="19748845"/>
            <a:ext cx="11405307" cy="11405307"/>
          </a:xfrm>
          <a:prstGeom prst="rect">
            <a:avLst/>
          </a:prstGeom>
        </p:spPr>
      </p:pic>
      <p:sp>
        <p:nvSpPr>
          <p:cNvPr id="10" name="CuadroTexto 9"/>
          <p:cNvSpPr txBox="1"/>
          <p:nvPr/>
        </p:nvSpPr>
        <p:spPr>
          <a:xfrm>
            <a:off x="1042988" y="19748845"/>
            <a:ext cx="11024321" cy="6401753"/>
          </a:xfrm>
          <a:prstGeom prst="rect">
            <a:avLst/>
          </a:prstGeom>
          <a:noFill/>
        </p:spPr>
        <p:txBody>
          <a:bodyPr wrap="square" lIns="0" tIns="0" rIns="0" bIns="0" numCol="1" spcCol="1080000" rtlCol="0">
            <a:spAutoFit/>
          </a:bodyPr>
          <a:lstStyle/>
          <a:p>
            <a:pPr>
              <a:lnSpc>
                <a:spcPct val="150000"/>
              </a:lnSpc>
              <a:spcAft>
                <a:spcPts val="2400"/>
              </a:spcAft>
            </a:pPr>
            <a:r>
              <a:rPr lang="ca-ES" sz="2000" dirty="0">
                <a:latin typeface="Inter 18pt Medium" panose="02000503000000020004" pitchFamily="2" charset="0"/>
                <a:ea typeface="Inter 18pt Medium" panose="02000503000000020004" pitchFamily="2" charset="0"/>
              </a:rPr>
              <a:t>Lorem ipsum dolor sit amet, consectetur adipiscing elit. Quisque maximus, velit accumsan varius commodo, massa velit tempus dui, at consectetur tellus massa et diam. Nulla at lectus at dui vestibulum efficitur. Phasellus hendrerit semper lacus ac sagittis. Phasellus luctus vehicula velit nec mollis. Fusce a placerat leo. Mauris sollicitudin a ante vitae ullamcorper. Aliquam sed quam sed orci pulvinar porta. In </a:t>
            </a:r>
            <a:r>
              <a:rPr lang="ca-ES" sz="2000" dirty="0" err="1">
                <a:latin typeface="Inter 18pt Medium" panose="02000503000000020004" pitchFamily="2" charset="0"/>
                <a:ea typeface="Inter 18pt Medium" panose="02000503000000020004" pitchFamily="2" charset="0"/>
              </a:rPr>
              <a:t>aliquam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lorem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bibendum</a:t>
            </a:r>
            <a:r>
              <a:rPr lang="ca-ES" sz="2000" dirty="0">
                <a:latin typeface="Inter 18pt Medium" panose="02000503000000020004" pitchFamily="2" charset="0"/>
                <a:ea typeface="Inter 18pt Medium" panose="02000503000000020004" pitchFamily="2" charset="0"/>
              </a:rPr>
              <a:t> mauris </a:t>
            </a:r>
            <a:r>
              <a:rPr lang="ca-ES" sz="2000" dirty="0" err="1">
                <a:latin typeface="Inter 18pt Medium" panose="02000503000000020004" pitchFamily="2" charset="0"/>
                <a:ea typeface="Inter 18pt Medium" panose="02000503000000020004" pitchFamily="2" charset="0"/>
              </a:rPr>
              <a:t>dapibus</a:t>
            </a:r>
            <a:r>
              <a:rPr lang="ca-ES" sz="2000" dirty="0">
                <a:latin typeface="Inter 18pt Medium" panose="02000503000000020004" pitchFamily="2" charset="0"/>
                <a:ea typeface="Inter 18pt Medium" panose="02000503000000020004" pitchFamily="2" charset="0"/>
              </a:rPr>
              <a:t> sed. </a:t>
            </a:r>
            <a:r>
              <a:rPr lang="ca-ES" sz="2000" dirty="0" err="1">
                <a:latin typeface="Inter 18pt Medium" panose="02000503000000020004" pitchFamily="2" charset="0"/>
                <a:ea typeface="Inter 18pt Medium" panose="02000503000000020004" pitchFamily="2" charset="0"/>
              </a:rPr>
              <a:t>Pellentesque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eleifend</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ligula</a:t>
            </a:r>
            <a:r>
              <a:rPr lang="ca-ES" sz="2000" dirty="0">
                <a:latin typeface="Inter 18pt Medium" panose="02000503000000020004" pitchFamily="2" charset="0"/>
                <a:ea typeface="Inter 18pt Medium" panose="02000503000000020004" pitchFamily="2" charset="0"/>
              </a:rPr>
              <a:t>, maximus </a:t>
            </a:r>
            <a:r>
              <a:rPr lang="ca-ES" sz="2000" dirty="0" err="1">
                <a:latin typeface="Inter 18pt Medium" panose="02000503000000020004" pitchFamily="2" charset="0"/>
                <a:ea typeface="Inter 18pt Medium" panose="02000503000000020004" pitchFamily="2" charset="0"/>
              </a:rPr>
              <a:t>posuere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lorem</a:t>
            </a:r>
            <a:r>
              <a:rPr lang="ca-ES" sz="2000" dirty="0">
                <a:latin typeface="Inter 18pt Medium" panose="02000503000000020004" pitchFamily="2" charset="0"/>
                <a:ea typeface="Inter 18pt Medium" panose="02000503000000020004" pitchFamily="2" charset="0"/>
              </a:rPr>
              <a:t> commodo at. Orci varius </a:t>
            </a:r>
            <a:r>
              <a:rPr lang="ca-ES" sz="2000" dirty="0" err="1">
                <a:latin typeface="Inter 18pt Medium" panose="02000503000000020004" pitchFamily="2" charset="0"/>
                <a:ea typeface="Inter 18pt Medium" panose="02000503000000020004" pitchFamily="2" charset="0"/>
              </a:rPr>
              <a:t>natoque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penatibus</a:t>
            </a:r>
            <a:r>
              <a:rPr lang="ca-ES" sz="2000" dirty="0">
                <a:latin typeface="Inter 18pt Medium" panose="02000503000000020004" pitchFamily="2" charset="0"/>
                <a:ea typeface="Inter 18pt Medium" panose="02000503000000020004" pitchFamily="2" charset="0"/>
              </a:rPr>
              <a:t> et </a:t>
            </a:r>
            <a:r>
              <a:rPr lang="ca-ES" sz="2000" dirty="0" err="1">
                <a:latin typeface="Inter 18pt Medium" panose="02000503000000020004" pitchFamily="2" charset="0"/>
                <a:ea typeface="Inter 18pt Medium" panose="02000503000000020004" pitchFamily="2" charset="0"/>
              </a:rPr>
              <a:t>magnis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dis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parturient</a:t>
            </a:r>
            <a:r>
              <a:rPr lang="ca-ES" sz="2000" dirty="0">
                <a:latin typeface="Inter 18pt Medium" panose="02000503000000020004" pitchFamily="2" charset="0"/>
                <a:ea typeface="Inter 18pt Medium" panose="02000503000000020004" pitchFamily="2" charset="0"/>
              </a:rPr>
              <a:t> montes, </a:t>
            </a:r>
            <a:r>
              <a:rPr lang="ca-ES" sz="2000" dirty="0" err="1">
                <a:latin typeface="Inter 18pt Medium" panose="02000503000000020004" pitchFamily="2" charset="0"/>
                <a:ea typeface="Inter 18pt Medium" panose="02000503000000020004" pitchFamily="2" charset="0"/>
              </a:rPr>
              <a:t>nascetur</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ridiculus</a:t>
            </a:r>
            <a:r>
              <a:rPr lang="ca-ES" sz="2000" dirty="0">
                <a:latin typeface="Inter 18pt Medium" panose="02000503000000020004" pitchFamily="2" charset="0"/>
                <a:ea typeface="Inter 18pt Medium" panose="02000503000000020004" pitchFamily="2" charset="0"/>
              </a:rPr>
              <a:t> mus.</a:t>
            </a:r>
          </a:p>
          <a:p>
            <a:pPr>
              <a:lnSpc>
                <a:spcPct val="150000"/>
              </a:lnSpc>
              <a:spcAft>
                <a:spcPts val="2400"/>
              </a:spcAft>
            </a:pPr>
            <a:r>
              <a:rPr lang="ca-ES" sz="2000" dirty="0">
                <a:latin typeface="Inter 18pt Medium" panose="02000503000000020004" pitchFamily="2" charset="0"/>
                <a:ea typeface="Inter 18pt Medium" panose="02000503000000020004" pitchFamily="2" charset="0"/>
              </a:rPr>
              <a:t>Mauris </a:t>
            </a:r>
            <a:r>
              <a:rPr lang="ca-ES" sz="2000" dirty="0" err="1">
                <a:latin typeface="Inter 18pt Medium" panose="02000503000000020004" pitchFamily="2" charset="0"/>
                <a:ea typeface="Inter 18pt Medium" panose="02000503000000020004" pitchFamily="2" charset="0"/>
              </a:rPr>
              <a:t>fermentum</a:t>
            </a:r>
            <a:r>
              <a:rPr lang="ca-ES" sz="2000" dirty="0">
                <a:latin typeface="Inter 18pt Medium" panose="02000503000000020004" pitchFamily="2" charset="0"/>
                <a:ea typeface="Inter 18pt Medium" panose="02000503000000020004" pitchFamily="2" charset="0"/>
              </a:rPr>
              <a:t> quam </a:t>
            </a:r>
            <a:r>
              <a:rPr lang="ca-ES" sz="2000" dirty="0" err="1">
                <a:latin typeface="Inter 18pt Medium" panose="02000503000000020004" pitchFamily="2" charset="0"/>
                <a:ea typeface="Inter 18pt Medium" panose="02000503000000020004" pitchFamily="2" charset="0"/>
              </a:rPr>
              <a:t>eget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malesuada</a:t>
            </a:r>
            <a:r>
              <a:rPr lang="ca-ES" sz="2000" dirty="0">
                <a:latin typeface="Inter 18pt Medium" panose="02000503000000020004" pitchFamily="2" charset="0"/>
                <a:ea typeface="Inter 18pt Medium" panose="02000503000000020004" pitchFamily="2" charset="0"/>
              </a:rPr>
              <a:t> hendrerit. Nulla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orci, accumsan </a:t>
            </a:r>
            <a:r>
              <a:rPr lang="ca-ES" sz="2000" dirty="0" err="1">
                <a:latin typeface="Inter 18pt Medium" panose="02000503000000020004" pitchFamily="2" charset="0"/>
                <a:ea typeface="Inter 18pt Medium" panose="02000503000000020004" pitchFamily="2" charset="0"/>
              </a:rPr>
              <a:t>congue</a:t>
            </a:r>
            <a:r>
              <a:rPr lang="ca-ES" sz="2000" dirty="0">
                <a:latin typeface="Inter 18pt Medium" panose="02000503000000020004" pitchFamily="2" charset="0"/>
                <a:ea typeface="Inter 18pt Medium" panose="02000503000000020004" pitchFamily="2" charset="0"/>
              </a:rPr>
              <a:t> efficitur vel, </a:t>
            </a:r>
            <a:r>
              <a:rPr lang="ca-ES" sz="2000" dirty="0" err="1">
                <a:latin typeface="Inter 18pt Medium" panose="02000503000000020004" pitchFamily="2" charset="0"/>
                <a:ea typeface="Inter 18pt Medium" panose="02000503000000020004" pitchFamily="2" charset="0"/>
              </a:rPr>
              <a:t>lacinia</a:t>
            </a:r>
            <a:r>
              <a:rPr lang="ca-ES" sz="2000" dirty="0">
                <a:latin typeface="Inter 18pt Medium" panose="02000503000000020004" pitchFamily="2" charset="0"/>
                <a:ea typeface="Inter 18pt Medium" panose="02000503000000020004" pitchFamily="2" charset="0"/>
              </a:rPr>
              <a:t> non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Mauris sed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justo. </a:t>
            </a:r>
            <a:r>
              <a:rPr lang="ca-ES" sz="2000" dirty="0" err="1">
                <a:latin typeface="Inter 18pt Medium" panose="02000503000000020004" pitchFamily="2" charset="0"/>
                <a:ea typeface="Inter 18pt Medium" panose="02000503000000020004" pitchFamily="2" charset="0"/>
              </a:rPr>
              <a:t>Maecenas</a:t>
            </a:r>
            <a:r>
              <a:rPr lang="ca-ES" sz="2000" dirty="0">
                <a:latin typeface="Inter 18pt Medium" panose="02000503000000020004" pitchFamily="2" charset="0"/>
                <a:ea typeface="Inter 18pt Medium" panose="02000503000000020004" pitchFamily="2" charset="0"/>
              </a:rPr>
              <a:t> odio elit, </a:t>
            </a:r>
            <a:r>
              <a:rPr lang="ca-ES" sz="2000" dirty="0" err="1">
                <a:latin typeface="Inter 18pt Medium" panose="02000503000000020004" pitchFamily="2" charset="0"/>
                <a:ea typeface="Inter 18pt Medium" panose="02000503000000020004" pitchFamily="2" charset="0"/>
              </a:rPr>
              <a:t>euismod</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id</a:t>
            </a:r>
            <a:r>
              <a:rPr lang="ca-ES" sz="2000" dirty="0">
                <a:latin typeface="Inter 18pt Medium" panose="02000503000000020004" pitchFamily="2" charset="0"/>
                <a:ea typeface="Inter 18pt Medium" panose="02000503000000020004" pitchFamily="2" charset="0"/>
              </a:rPr>
              <a:t> massa sed, maximus efficitur justo. </a:t>
            </a:r>
            <a:r>
              <a:rPr lang="ca-ES" sz="2000" dirty="0" err="1">
                <a:latin typeface="Inter 18pt Medium" panose="02000503000000020004" pitchFamily="2" charset="0"/>
                <a:ea typeface="Inter 18pt Medium" panose="02000503000000020004" pitchFamily="2" charset="0"/>
              </a:rPr>
              <a:t>Nunc</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augue</a:t>
            </a:r>
            <a:r>
              <a:rPr lang="ca-ES" sz="2000" dirty="0">
                <a:latin typeface="Inter 18pt Medium" panose="02000503000000020004" pitchFamily="2" charset="0"/>
                <a:ea typeface="Inter 18pt Medium" panose="02000503000000020004" pitchFamily="2" charset="0"/>
              </a:rPr>
              <a:t> ut </a:t>
            </a:r>
            <a:r>
              <a:rPr lang="ca-ES" sz="2000" dirty="0" err="1">
                <a:latin typeface="Inter 18pt Medium" panose="02000503000000020004" pitchFamily="2" charset="0"/>
                <a:ea typeface="Inter 18pt Medium" panose="02000503000000020004" pitchFamily="2" charset="0"/>
              </a:rPr>
              <a:t>nisl</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tincidunt</a:t>
            </a:r>
            <a:r>
              <a:rPr lang="ca-ES" sz="2000" dirty="0">
                <a:latin typeface="Inter 18pt Medium" panose="02000503000000020004" pitchFamily="2" charset="0"/>
                <a:ea typeface="Inter 18pt Medium" panose="02000503000000020004" pitchFamily="2" charset="0"/>
              </a:rPr>
              <a:t>, nec </a:t>
            </a:r>
            <a:r>
              <a:rPr lang="ca-ES" sz="2000" dirty="0" err="1">
                <a:latin typeface="Inter 18pt Medium" panose="02000503000000020004" pitchFamily="2" charset="0"/>
                <a:ea typeface="Inter 18pt Medium" panose="02000503000000020004" pitchFamily="2" charset="0"/>
              </a:rPr>
              <a:t>condimentum</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arcu</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mattis</a:t>
            </a:r>
            <a:r>
              <a:rPr lang="ca-ES" sz="2000" dirty="0">
                <a:latin typeface="Inter 18pt Medium" panose="02000503000000020004" pitchFamily="2" charset="0"/>
                <a:ea typeface="Inter 18pt Medium" panose="02000503000000020004" pitchFamily="2" charset="0"/>
              </a:rPr>
              <a:t>. Sed et </a:t>
            </a:r>
            <a:r>
              <a:rPr lang="ca-ES" sz="2000" dirty="0" err="1">
                <a:latin typeface="Inter 18pt Medium" panose="02000503000000020004" pitchFamily="2" charset="0"/>
                <a:ea typeface="Inter 18pt Medium" panose="02000503000000020004" pitchFamily="2" charset="0"/>
              </a:rPr>
              <a:t>egestas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nulla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ultricies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suscipit</a:t>
            </a:r>
            <a:r>
              <a:rPr lang="ca-ES" sz="2000" dirty="0">
                <a:latin typeface="Inter 18pt Medium" panose="02000503000000020004" pitchFamily="2" charset="0"/>
                <a:ea typeface="Inter 18pt Medium" panose="02000503000000020004" pitchFamily="2" charset="0"/>
              </a:rPr>
              <a:t> urna. Aliquam </a:t>
            </a:r>
            <a:r>
              <a:rPr lang="ca-ES" sz="2000" dirty="0" err="1">
                <a:latin typeface="Inter 18pt Medium" panose="02000503000000020004" pitchFamily="2" charset="0"/>
                <a:ea typeface="Inter 18pt Medium" panose="02000503000000020004" pitchFamily="2" charset="0"/>
              </a:rPr>
              <a:t>facilisis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elementum</a:t>
            </a:r>
            <a:r>
              <a:rPr lang="ca-ES" sz="2000" dirty="0">
                <a:latin typeface="Inter 18pt Medium" panose="02000503000000020004" pitchFamily="2" charset="0"/>
                <a:ea typeface="Inter 18pt Medium" panose="02000503000000020004" pitchFamily="2" charset="0"/>
              </a:rPr>
              <a:t> magna </a:t>
            </a:r>
            <a:r>
              <a:rPr lang="ca-ES" sz="2000" dirty="0" err="1">
                <a:latin typeface="Inter 18pt Medium" panose="02000503000000020004" pitchFamily="2" charset="0"/>
                <a:ea typeface="Inter 18pt Medium" panose="02000503000000020004" pitchFamily="2" charset="0"/>
              </a:rPr>
              <a:t>quis</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vulputate</a:t>
            </a:r>
            <a:r>
              <a:rPr lang="ca-ES" sz="2000" dirty="0">
                <a:latin typeface="Inter 18pt Medium" panose="02000503000000020004" pitchFamily="2" charset="0"/>
                <a:ea typeface="Inter 18pt Medium" panose="02000503000000020004" pitchFamily="2" charset="0"/>
              </a:rPr>
              <a:t>. Fusce </a:t>
            </a:r>
            <a:r>
              <a:rPr lang="ca-ES" sz="2000" dirty="0" err="1">
                <a:latin typeface="Inter 18pt Medium" panose="02000503000000020004" pitchFamily="2" charset="0"/>
                <a:ea typeface="Inter 18pt Medium" panose="02000503000000020004" pitchFamily="2" charset="0"/>
              </a:rPr>
              <a:t>eget</a:t>
            </a:r>
            <a:r>
              <a:rPr lang="ca-ES" sz="2000" dirty="0">
                <a:latin typeface="Inter 18pt Medium" panose="02000503000000020004" pitchFamily="2" charset="0"/>
                <a:ea typeface="Inter 18pt Medium" panose="02000503000000020004" pitchFamily="2" charset="0"/>
              </a:rPr>
              <a:t> vehicula mi. </a:t>
            </a:r>
            <a:r>
              <a:rPr lang="ca-ES" sz="2000" dirty="0" err="1">
                <a:latin typeface="Inter 18pt Medium" panose="02000503000000020004" pitchFamily="2" charset="0"/>
                <a:ea typeface="Inter 18pt Medium" panose="02000503000000020004" pitchFamily="2" charset="0"/>
              </a:rPr>
              <a:t>Suspendisse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molestie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gravida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nisi</a:t>
            </a:r>
            <a:r>
              <a:rPr lang="ca-ES" sz="2000" dirty="0">
                <a:latin typeface="Inter 18pt Medium" panose="02000503000000020004" pitchFamily="2" charset="0"/>
                <a:ea typeface="Inter 18pt Medium" panose="02000503000000020004" pitchFamily="2" charset="0"/>
              </a:rPr>
              <a:t> sit amet </a:t>
            </a:r>
            <a:r>
              <a:rPr lang="ca-ES" sz="2000" dirty="0" err="1">
                <a:latin typeface="Inter 18pt Medium" panose="02000503000000020004" pitchFamily="2" charset="0"/>
                <a:ea typeface="Inter 18pt Medium" panose="02000503000000020004" pitchFamily="2" charset="0"/>
              </a:rPr>
              <a:t>molestie</a:t>
            </a:r>
            <a:r>
              <a:rPr lang="ca-ES" sz="2000" dirty="0">
                <a:latin typeface="Inter 18pt Medium" panose="02000503000000020004" pitchFamily="2" charset="0"/>
                <a:ea typeface="Inter 18pt Medium" panose="02000503000000020004" pitchFamily="2" charset="0"/>
              </a:rPr>
              <a:t>. Fusce </a:t>
            </a:r>
            <a:r>
              <a:rPr lang="ca-ES" sz="2000" dirty="0" err="1">
                <a:latin typeface="Inter 18pt Medium" panose="02000503000000020004" pitchFamily="2" charset="0"/>
                <a:ea typeface="Inter 18pt Medium" panose="02000503000000020004" pitchFamily="2" charset="0"/>
              </a:rPr>
              <a:t>scelerisque</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nulla</a:t>
            </a:r>
            <a:r>
              <a:rPr lang="ca-ES" sz="2000" dirty="0">
                <a:latin typeface="Inter 18pt Medium" panose="02000503000000020004" pitchFamily="2" charset="0"/>
                <a:ea typeface="Inter 18pt Medium" panose="02000503000000020004" pitchFamily="2" charset="0"/>
              </a:rPr>
              <a:t> </a:t>
            </a:r>
            <a:r>
              <a:rPr lang="ca-ES" sz="2000" dirty="0" err="1">
                <a:latin typeface="Inter 18pt Medium" panose="02000503000000020004" pitchFamily="2" charset="0"/>
                <a:ea typeface="Inter 18pt Medium" panose="02000503000000020004" pitchFamily="2" charset="0"/>
              </a:rPr>
              <a:t>erat</a:t>
            </a:r>
            <a:r>
              <a:rPr lang="ca-ES" sz="2000" dirty="0">
                <a:latin typeface="Inter 18pt Medium" panose="02000503000000020004" pitchFamily="2" charset="0"/>
                <a:ea typeface="Inter 18pt Medium" panose="02000503000000020004" pitchFamily="2" charset="0"/>
              </a:rPr>
              <a:t>, vitae mollis massa </a:t>
            </a:r>
            <a:r>
              <a:rPr lang="ca-ES" sz="2000" dirty="0" err="1">
                <a:latin typeface="Inter 18pt Medium" panose="02000503000000020004" pitchFamily="2" charset="0"/>
                <a:ea typeface="Inter 18pt Medium" panose="02000503000000020004" pitchFamily="2" charset="0"/>
              </a:rPr>
              <a:t>pretium</a:t>
            </a:r>
            <a:r>
              <a:rPr lang="ca-ES" sz="2000" dirty="0">
                <a:latin typeface="Inter 18pt Medium" panose="02000503000000020004" pitchFamily="2" charset="0"/>
                <a:ea typeface="Inter 18pt Medium" panose="02000503000000020004" pitchFamily="2" charset="0"/>
              </a:rPr>
              <a:t> in</a:t>
            </a:r>
            <a:r>
              <a:rPr lang="ca-ES" sz="2000" dirty="0" smtClean="0">
                <a:latin typeface="Inter 18pt Medium" panose="02000503000000020004" pitchFamily="2" charset="0"/>
                <a:ea typeface="Inter 18pt Medium" panose="02000503000000020004" pitchFamily="2" charset="0"/>
              </a:rPr>
              <a:t>.</a:t>
            </a:r>
            <a:endParaRPr lang="ca-ES" sz="1400" dirty="0">
              <a:latin typeface="Inter 18pt Medium" panose="02000503000000020004" pitchFamily="2" charset="0"/>
              <a:ea typeface="Inter 18pt Medium" panose="02000503000000020004" pitchFamily="2" charset="0"/>
            </a:endParaRPr>
          </a:p>
        </p:txBody>
      </p:sp>
      <p:sp>
        <p:nvSpPr>
          <p:cNvPr id="11" name="CuadroTexto 10"/>
          <p:cNvSpPr txBox="1"/>
          <p:nvPr/>
        </p:nvSpPr>
        <p:spPr>
          <a:xfrm>
            <a:off x="1005787" y="30441735"/>
            <a:ext cx="11349388" cy="700769"/>
          </a:xfrm>
          <a:prstGeom prst="rect">
            <a:avLst/>
          </a:prstGeom>
          <a:noFill/>
        </p:spPr>
        <p:txBody>
          <a:bodyPr wrap="square" numCol="1" spcCol="1080000" rtlCol="0">
            <a:spAutoFit/>
          </a:bodyPr>
          <a:lstStyle/>
          <a:p>
            <a:pPr>
              <a:lnSpc>
                <a:spcPct val="150000"/>
              </a:lnSpc>
              <a:spcAft>
                <a:spcPts val="2400"/>
              </a:spcAft>
            </a:pPr>
            <a:r>
              <a:rPr lang="ca-ES" sz="1400" dirty="0">
                <a:solidFill>
                  <a:schemeClr val="bg1">
                    <a:lumMod val="50000"/>
                  </a:schemeClr>
                </a:solidFill>
                <a:latin typeface="Inter 18pt Medium" panose="02000503000000020004" pitchFamily="2" charset="0"/>
                <a:ea typeface="Inter 18pt Medium" panose="02000503000000020004" pitchFamily="2" charset="0"/>
              </a:rPr>
              <a:t>Lorem ipsum dolor sit amet, consectetur adipiscing elit. Quisque maximus, velit accumsan varius commodo, massa velit tempus dui, at consectetur tellus massa et diam. Nulla at lectus at dui vestibulum efficitur. Phasellus hendrerit semper lacus ac sagittis. </a:t>
            </a:r>
            <a:r>
              <a:rPr lang="ca-ES" sz="1400" dirty="0" smtClean="0">
                <a:solidFill>
                  <a:schemeClr val="bg1">
                    <a:lumMod val="50000"/>
                  </a:schemeClr>
                </a:solidFill>
                <a:latin typeface="Inter 18pt Medium" panose="02000503000000020004" pitchFamily="2" charset="0"/>
                <a:ea typeface="Inter 18pt Medium" panose="02000503000000020004" pitchFamily="2" charset="0"/>
              </a:rPr>
              <a:t>Phasellus</a:t>
            </a:r>
            <a:endParaRPr lang="ca-ES" sz="1400" dirty="0">
              <a:solidFill>
                <a:schemeClr val="bg1">
                  <a:lumMod val="50000"/>
                </a:schemeClr>
              </a:solidFill>
              <a:latin typeface="Inter 18pt Medium" panose="02000503000000020004" pitchFamily="2" charset="0"/>
              <a:ea typeface="Inter 18pt Medium" panose="02000503000000020004" pitchFamily="2" charset="0"/>
            </a:endParaRPr>
          </a:p>
        </p:txBody>
      </p:sp>
      <p:sp>
        <p:nvSpPr>
          <p:cNvPr id="12" name="CuadroTexto 11"/>
          <p:cNvSpPr txBox="1"/>
          <p:nvPr/>
        </p:nvSpPr>
        <p:spPr>
          <a:xfrm>
            <a:off x="1005787" y="9069707"/>
            <a:ext cx="23079763" cy="2031325"/>
          </a:xfrm>
          <a:prstGeom prst="rect">
            <a:avLst/>
          </a:prstGeom>
          <a:noFill/>
        </p:spPr>
        <p:txBody>
          <a:bodyPr wrap="square" numCol="1" spcCol="1080000" rtlCol="0">
            <a:spAutoFit/>
          </a:bodyPr>
          <a:lstStyle/>
          <a:p>
            <a:pPr>
              <a:lnSpc>
                <a:spcPct val="150000"/>
              </a:lnSpc>
              <a:spcAft>
                <a:spcPts val="2400"/>
              </a:spcAft>
            </a:pPr>
            <a:r>
              <a:rPr lang="ca-ES" sz="2800" dirty="0" smtClean="0">
                <a:latin typeface="Inter 18pt Medium" panose="02000503000000020004" pitchFamily="2" charset="0"/>
                <a:ea typeface="Inter 18pt Medium" panose="02000503000000020004" pitchFamily="2" charset="0"/>
              </a:rPr>
              <a:t>Text de resum – 3  (Inter </a:t>
            </a:r>
            <a:r>
              <a:rPr lang="ca-ES" sz="2800" dirty="0" smtClean="0"/>
              <a:t>28 </a:t>
            </a:r>
            <a:r>
              <a:rPr lang="ca-ES" sz="2800" dirty="0" err="1" smtClean="0"/>
              <a:t>px</a:t>
            </a:r>
            <a:r>
              <a:rPr lang="ca-ES" sz="2800" dirty="0" smtClean="0"/>
              <a:t>) </a:t>
            </a:r>
            <a:r>
              <a:rPr lang="ca-ES" sz="2800" dirty="0" smtClean="0">
                <a:latin typeface="Inter 18pt Medium" panose="02000503000000020004" pitchFamily="2" charset="0"/>
                <a:ea typeface="Inter 18pt Medium" panose="02000503000000020004" pitchFamily="2" charset="0"/>
              </a:rPr>
              <a:t>Lorem </a:t>
            </a:r>
            <a:r>
              <a:rPr lang="ca-ES" sz="2800" dirty="0">
                <a:latin typeface="Inter 18pt Medium" panose="02000503000000020004" pitchFamily="2" charset="0"/>
                <a:ea typeface="Inter 18pt Medium" panose="02000503000000020004" pitchFamily="2" charset="0"/>
              </a:rPr>
              <a:t>ipsum dolor sit amet, consectetur adipiscing elit. Quisque maximus, velit accumsan varius commodo, massa velit tempus dui, at consectetur tellus massa et diam. Nulla at lectus at dui vestibulum efficitur. Phasellus hendrerit semper lacus ac sagittis. Phasellus luctus vehicula velit nec mollis. Fusce a placerat leo. Mauris sollicitudin a ante vitae </a:t>
            </a:r>
            <a:r>
              <a:rPr lang="ca-ES" sz="2800" dirty="0" smtClean="0">
                <a:latin typeface="Inter 18pt Medium" panose="02000503000000020004" pitchFamily="2" charset="0"/>
                <a:ea typeface="Inter 18pt Medium" panose="02000503000000020004" pitchFamily="2" charset="0"/>
              </a:rPr>
              <a:t>ullamcorper</a:t>
            </a:r>
            <a:endParaRPr lang="ca-ES" sz="2800" dirty="0">
              <a:latin typeface="Inter 18pt Medium" panose="02000503000000020004" pitchFamily="2" charset="0"/>
              <a:ea typeface="Inter 18pt Medium" panose="02000503000000020004" pitchFamily="2" charset="0"/>
            </a:endParaRPr>
          </a:p>
        </p:txBody>
      </p:sp>
    </p:spTree>
    <p:extLst>
      <p:ext uri="{BB962C8B-B14F-4D97-AF65-F5344CB8AC3E}">
        <p14:creationId xmlns:p14="http://schemas.microsoft.com/office/powerpoint/2010/main" val="544199515"/>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TotalTime>
  <Words>752</Words>
  <Application>Microsoft Office PowerPoint</Application>
  <PresentationFormat>Personalizado</PresentationFormat>
  <Paragraphs>11</Paragraphs>
  <Slides>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vt:i4>
      </vt:variant>
    </vt:vector>
  </HeadingPairs>
  <TitlesOfParts>
    <vt:vector size="9" baseType="lpstr">
      <vt:lpstr>Arial</vt:lpstr>
      <vt:lpstr>Calibri</vt:lpstr>
      <vt:lpstr>Calibri Light</vt:lpstr>
      <vt:lpstr>Inter 18pt Medium</vt:lpstr>
      <vt:lpstr>Montserrat SemiBold</vt:lpstr>
      <vt:lpstr>Source Serif 4</vt:lpstr>
      <vt:lpstr>Tema de Office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Mireia Foraste Casas</dc:creator>
  <cp:lastModifiedBy>Mireia Foraste Casas</cp:lastModifiedBy>
  <cp:revision>9</cp:revision>
  <dcterms:created xsi:type="dcterms:W3CDTF">2026-06-10T08:34:14Z</dcterms:created>
  <dcterms:modified xsi:type="dcterms:W3CDTF">2026-06-10T09:42:40Z</dcterms:modified>
</cp:coreProperties>
</file>