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9" r:id="rId3"/>
    <p:sldId id="260" r:id="rId4"/>
    <p:sldId id="257" r:id="rId5"/>
    <p:sldId id="258" r:id="rId6"/>
  </p:sldIdLst>
  <p:sldSz cx="18097500" cy="10477500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  <p:embeddedFont>
      <p:font typeface="Source Serif 4 18pt ExtraBold" panose="02040603050405020204" pitchFamily="18" charset="0"/>
      <p:bold r:id="rId11"/>
      <p:boldItalic r:id="rId12"/>
    </p:embeddedFont>
    <p:embeddedFont>
      <p:font typeface="Montserrat SemiBold" pitchFamily="2" charset="0"/>
      <p:bold r:id="rId13"/>
      <p:boldItalic r:id="rId14"/>
    </p:embeddedFont>
    <p:embeddedFont>
      <p:font typeface="Montserrat" pitchFamily="2" charset="0"/>
      <p:regular r:id="rId15"/>
      <p:bold r:id="rId16"/>
      <p:italic r:id="rId17"/>
      <p:boldItalic r:id="rId18"/>
    </p:embeddedFont>
    <p:embeddedFont>
      <p:font typeface="Barlow Condensed" panose="020B0604020202020204" charset="0"/>
      <p:regular r:id="rId19"/>
    </p:embeddedFont>
    <p:embeddedFont>
      <p:font typeface="Source Serif 4" panose="02040603050405020204" pitchFamily="18" charset="0"/>
      <p:regular r:id="rId20"/>
      <p:bold r:id="rId21"/>
      <p:italic r:id="rId22"/>
      <p:boldItalic r:id="rId23"/>
    </p:embeddedFont>
    <p:embeddedFont>
      <p:font typeface="Inter 18pt" panose="02000503000000020004" pitchFamily="2" charset="0"/>
      <p:regular r:id="rId24"/>
      <p:bold r:id="rId25"/>
      <p:italic r:id="rId26"/>
      <p:boldItalic r:id="rId27"/>
    </p:embeddedFont>
    <p:embeddedFont>
      <p:font typeface="Barlow Condensed Bold" panose="020B0604020202020204" charset="0"/>
      <p:regular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BF2"/>
    <a:srgbClr val="C336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35" d="100"/>
          <a:sy n="35" d="100"/>
        </p:scale>
        <p:origin x="186" y="6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font" Target="fonts/font12.fntdata"/><Relationship Id="rId26" Type="http://schemas.openxmlformats.org/officeDocument/2006/relationships/font" Target="fonts/font20.fntdata"/><Relationship Id="rId3" Type="http://schemas.openxmlformats.org/officeDocument/2006/relationships/slide" Target="slides/slide2.xml"/><Relationship Id="rId21" Type="http://schemas.openxmlformats.org/officeDocument/2006/relationships/font" Target="fonts/font15.fntdata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font" Target="fonts/font11.fntdata"/><Relationship Id="rId25" Type="http://schemas.openxmlformats.org/officeDocument/2006/relationships/font" Target="fonts/font19.fntdata"/><Relationship Id="rId2" Type="http://schemas.openxmlformats.org/officeDocument/2006/relationships/slide" Target="slides/slide1.xml"/><Relationship Id="rId16" Type="http://schemas.openxmlformats.org/officeDocument/2006/relationships/font" Target="fonts/font10.fntdata"/><Relationship Id="rId20" Type="http://schemas.openxmlformats.org/officeDocument/2006/relationships/font" Target="fonts/font14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5.fntdata"/><Relationship Id="rId24" Type="http://schemas.openxmlformats.org/officeDocument/2006/relationships/font" Target="fonts/font18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9.fntdata"/><Relationship Id="rId23" Type="http://schemas.openxmlformats.org/officeDocument/2006/relationships/font" Target="fonts/font17.fntdata"/><Relationship Id="rId28" Type="http://schemas.openxmlformats.org/officeDocument/2006/relationships/font" Target="fonts/font22.fntdata"/><Relationship Id="rId10" Type="http://schemas.openxmlformats.org/officeDocument/2006/relationships/font" Target="fonts/font4.fntdata"/><Relationship Id="rId19" Type="http://schemas.openxmlformats.org/officeDocument/2006/relationships/font" Target="fonts/font13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font" Target="fonts/font8.fntdata"/><Relationship Id="rId22" Type="http://schemas.openxmlformats.org/officeDocument/2006/relationships/font" Target="fonts/font16.fntdata"/><Relationship Id="rId27" Type="http://schemas.openxmlformats.org/officeDocument/2006/relationships/font" Target="fonts/font21.fntdata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0" y="-87230"/>
            <a:ext cx="18175080" cy="301392"/>
            <a:chOff x="0" y="0"/>
            <a:chExt cx="4699819" cy="7793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699819" cy="77936"/>
            </a:xfrm>
            <a:custGeom>
              <a:avLst/>
              <a:gdLst/>
              <a:ahLst/>
              <a:cxnLst/>
              <a:rect l="l" t="t" r="r" b="b"/>
              <a:pathLst>
                <a:path w="4699819" h="77936">
                  <a:moveTo>
                    <a:pt x="0" y="0"/>
                  </a:moveTo>
                  <a:lnTo>
                    <a:pt x="4699819" y="0"/>
                  </a:lnTo>
                  <a:lnTo>
                    <a:pt x="4699819" y="77936"/>
                  </a:lnTo>
                  <a:lnTo>
                    <a:pt x="0" y="77936"/>
                  </a:lnTo>
                  <a:close/>
                </a:path>
              </a:pathLst>
            </a:custGeom>
            <a:solidFill>
              <a:srgbClr val="FBCE40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4699819" cy="1255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863609" y="6037465"/>
            <a:ext cx="4864188" cy="766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57"/>
              </a:lnSpc>
            </a:pPr>
            <a:r>
              <a:rPr lang="en-US" sz="4541" b="1" dirty="0">
                <a:solidFill>
                  <a:srgbClr val="FFFFFF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28 I 29 NOVEMBRE 2024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863609" y="6091394"/>
            <a:ext cx="2732505" cy="63592"/>
            <a:chOff x="0" y="0"/>
            <a:chExt cx="706587" cy="1644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706587" cy="16444"/>
            </a:xfrm>
            <a:custGeom>
              <a:avLst/>
              <a:gdLst/>
              <a:ahLst/>
              <a:cxnLst/>
              <a:rect l="l" t="t" r="r" b="b"/>
              <a:pathLst>
                <a:path w="706587" h="16444">
                  <a:moveTo>
                    <a:pt x="0" y="0"/>
                  </a:moveTo>
                  <a:lnTo>
                    <a:pt x="706587" y="0"/>
                  </a:lnTo>
                  <a:lnTo>
                    <a:pt x="706587" y="16444"/>
                  </a:lnTo>
                  <a:lnTo>
                    <a:pt x="0" y="16444"/>
                  </a:lnTo>
                  <a:close/>
                </a:path>
              </a:pathLst>
            </a:custGeom>
            <a:solidFill>
              <a:srgbClr val="FBCE40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47625"/>
              <a:ext cx="706587" cy="640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839578" y="1014423"/>
            <a:ext cx="3732422" cy="884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948"/>
              </a:lnSpc>
            </a:pPr>
            <a:r>
              <a:rPr lang="en-US" sz="4963" b="1" dirty="0" err="1">
                <a:solidFill>
                  <a:srgbClr val="FBCE4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T</a:t>
            </a:r>
            <a:r>
              <a:rPr lang="en-US" sz="4963" b="1" dirty="0" err="1" smtClean="0">
                <a:solidFill>
                  <a:srgbClr val="FBCE4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robada</a:t>
            </a:r>
            <a:endParaRPr lang="en-US" sz="4963" b="1" dirty="0">
              <a:solidFill>
                <a:srgbClr val="FBCE40"/>
              </a:solidFill>
              <a:latin typeface="Barlow Condensed Bold"/>
              <a:ea typeface="Barlow Condensed Bold"/>
              <a:cs typeface="Barlow Condensed Bold"/>
              <a:sym typeface="Barlow Condensed Bold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6915150" y="1545262"/>
            <a:ext cx="6225778" cy="35660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629"/>
              </a:lnSpc>
            </a:pPr>
            <a:r>
              <a:rPr lang="en-US" sz="4800" b="1" dirty="0" err="1" smtClean="0">
                <a:latin typeface="Source Serif 4 18pt ExtraBold" panose="02040603050405020204" pitchFamily="18" charset="0"/>
                <a:ea typeface="Source Serif 4 18pt ExtraBold" panose="02040603050405020204" pitchFamily="18" charset="0"/>
                <a:cs typeface="Barlow Condensed Bold"/>
                <a:sym typeface="Barlow Condensed Bold"/>
              </a:rPr>
              <a:t>Trobada</a:t>
            </a:r>
            <a:endParaRPr lang="en-US" sz="4800" b="1" dirty="0" smtClean="0">
              <a:latin typeface="Source Serif 4 18pt ExtraBold" panose="02040603050405020204" pitchFamily="18" charset="0"/>
              <a:ea typeface="Source Serif 4 18pt ExtraBold" panose="02040603050405020204" pitchFamily="18" charset="0"/>
              <a:cs typeface="Barlow Condensed Bold"/>
              <a:sym typeface="Barlow Condensed Bold"/>
            </a:endParaRPr>
          </a:p>
          <a:p>
            <a:pPr algn="l">
              <a:lnSpc>
                <a:spcPts val="9629"/>
              </a:lnSpc>
            </a:pPr>
            <a:r>
              <a:rPr lang="en-US" sz="4800" b="1" dirty="0" err="1" smtClean="0">
                <a:latin typeface="Source Serif 4 18pt ExtraBold" panose="02040603050405020204" pitchFamily="18" charset="0"/>
                <a:ea typeface="Source Serif 4 18pt ExtraBold" panose="02040603050405020204" pitchFamily="18" charset="0"/>
                <a:cs typeface="Barlow Condensed Bold"/>
                <a:sym typeface="Barlow Condensed Bold"/>
              </a:rPr>
              <a:t>d</a:t>
            </a:r>
            <a:r>
              <a:rPr lang="en-US" sz="4800" b="1" dirty="0" err="1" smtClean="0">
                <a:latin typeface="Source Serif 4 18pt ExtraBold" panose="02040603050405020204" pitchFamily="18" charset="0"/>
                <a:ea typeface="Source Serif 4 18pt ExtraBold" panose="02040603050405020204" pitchFamily="18" charset="0"/>
                <a:cs typeface="Barlow Condensed Bold"/>
                <a:sym typeface="Barlow Condensed Bold"/>
              </a:rPr>
              <a:t>’estudis</a:t>
            </a:r>
            <a:r>
              <a:rPr lang="en-US" sz="4800" b="1" dirty="0" smtClean="0">
                <a:latin typeface="Source Serif 4 18pt ExtraBold" panose="02040603050405020204" pitchFamily="18" charset="0"/>
                <a:ea typeface="Source Serif 4 18pt ExtraBold" panose="02040603050405020204" pitchFamily="18" charset="0"/>
                <a:cs typeface="Barlow Condensed Bold"/>
                <a:sym typeface="Barlow Condensed Bold"/>
              </a:rPr>
              <a:t> de </a:t>
            </a:r>
            <a:r>
              <a:rPr lang="en-US" sz="4800" b="1" dirty="0" err="1" smtClean="0">
                <a:latin typeface="Source Serif 4 18pt ExtraBold" panose="02040603050405020204" pitchFamily="18" charset="0"/>
                <a:ea typeface="Source Serif 4 18pt ExtraBold" panose="02040603050405020204" pitchFamily="18" charset="0"/>
                <a:cs typeface="Barlow Condensed Bold"/>
                <a:sym typeface="Barlow Condensed Bold"/>
              </a:rPr>
              <a:t>l’Eramprunyà</a:t>
            </a:r>
            <a:endParaRPr lang="en-US" sz="4800" b="1" dirty="0">
              <a:latin typeface="Source Serif 4 18pt ExtraBold" panose="02040603050405020204" pitchFamily="18" charset="0"/>
              <a:ea typeface="Source Serif 4 18pt ExtraBold" panose="02040603050405020204" pitchFamily="18" charset="0"/>
              <a:cs typeface="Barlow Condensed Bold"/>
              <a:sym typeface="Barlow Condensed Bold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839578" y="3172777"/>
            <a:ext cx="4987007" cy="138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629"/>
              </a:lnSpc>
            </a:pPr>
            <a:r>
              <a:rPr lang="en-US" sz="12505" b="1" spc="-600">
                <a:solidFill>
                  <a:srgbClr val="FBCE4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HABITATS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9578" y="4451635"/>
            <a:ext cx="2804220" cy="14668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22"/>
              </a:lnSpc>
            </a:pPr>
            <a:r>
              <a:rPr lang="en-US" sz="2810" b="1" dirty="0" err="1">
                <a:solidFill>
                  <a:srgbClr val="FBCE4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Variabilitat</a:t>
            </a:r>
            <a:r>
              <a:rPr lang="en-US" sz="2810" b="1" dirty="0">
                <a:solidFill>
                  <a:srgbClr val="FBCE4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 </a:t>
            </a:r>
            <a:r>
              <a:rPr lang="en-US" sz="2810" b="1" dirty="0" err="1">
                <a:solidFill>
                  <a:srgbClr val="FBCE4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ambiental</a:t>
            </a:r>
            <a:endParaRPr lang="en-US" sz="2810" b="1" dirty="0">
              <a:solidFill>
                <a:srgbClr val="FBCE40"/>
              </a:solidFill>
              <a:latin typeface="Barlow Condensed Bold"/>
              <a:ea typeface="Barlow Condensed Bold"/>
              <a:cs typeface="Barlow Condensed Bold"/>
              <a:sym typeface="Barlow Condensed Bold"/>
            </a:endParaRPr>
          </a:p>
          <a:p>
            <a:pPr algn="l">
              <a:lnSpc>
                <a:spcPts val="2922"/>
              </a:lnSpc>
            </a:pPr>
            <a:r>
              <a:rPr lang="en-US" sz="2810" b="1" dirty="0" err="1">
                <a:solidFill>
                  <a:srgbClr val="FBCE4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i</a:t>
            </a:r>
            <a:r>
              <a:rPr lang="en-US" sz="2810" b="1" dirty="0">
                <a:solidFill>
                  <a:srgbClr val="FBCE4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 </a:t>
            </a:r>
            <a:r>
              <a:rPr lang="en-US" sz="2810" b="1" dirty="0" err="1">
                <a:solidFill>
                  <a:srgbClr val="FBCE4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adaptació</a:t>
            </a:r>
            <a:r>
              <a:rPr lang="en-US" sz="2810" b="1" dirty="0">
                <a:solidFill>
                  <a:srgbClr val="FBCE4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 </a:t>
            </a:r>
            <a:r>
              <a:rPr lang="en-US" sz="2810" b="1" dirty="0" err="1">
                <a:solidFill>
                  <a:srgbClr val="FBCE4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humana</a:t>
            </a:r>
            <a:endParaRPr lang="en-US" sz="2810" b="1" dirty="0">
              <a:solidFill>
                <a:srgbClr val="FBCE40"/>
              </a:solidFill>
              <a:latin typeface="Barlow Condensed Bold"/>
              <a:ea typeface="Barlow Condensed Bold"/>
              <a:cs typeface="Barlow Condensed Bold"/>
              <a:sym typeface="Barlow Condensed Bold"/>
            </a:endParaRPr>
          </a:p>
          <a:p>
            <a:pPr algn="l">
              <a:lnSpc>
                <a:spcPts val="2922"/>
              </a:lnSpc>
            </a:pPr>
            <a:r>
              <a:rPr lang="en-US" sz="2810" b="1" dirty="0">
                <a:solidFill>
                  <a:srgbClr val="FBCE4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a </a:t>
            </a:r>
            <a:r>
              <a:rPr lang="en-US" sz="2810" b="1" dirty="0" err="1">
                <a:solidFill>
                  <a:srgbClr val="FBCE4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Catalunya</a:t>
            </a:r>
            <a:r>
              <a:rPr lang="en-US" sz="2810" b="1" dirty="0">
                <a:solidFill>
                  <a:srgbClr val="FBCE4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 </a:t>
            </a:r>
            <a:r>
              <a:rPr lang="en-US" sz="2810" b="1" dirty="0" err="1">
                <a:solidFill>
                  <a:srgbClr val="FBCE4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durant</a:t>
            </a:r>
            <a:endParaRPr lang="en-US" sz="2810" b="1" dirty="0">
              <a:solidFill>
                <a:srgbClr val="FBCE40"/>
              </a:solidFill>
              <a:latin typeface="Barlow Condensed Bold"/>
              <a:ea typeface="Barlow Condensed Bold"/>
              <a:cs typeface="Barlow Condensed Bold"/>
              <a:sym typeface="Barlow Condensed Bold"/>
            </a:endParaRPr>
          </a:p>
          <a:p>
            <a:pPr algn="l">
              <a:lnSpc>
                <a:spcPts val="2922"/>
              </a:lnSpc>
            </a:pPr>
            <a:r>
              <a:rPr lang="en-US" sz="2810" b="1" dirty="0">
                <a:solidFill>
                  <a:srgbClr val="FBCE4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el </a:t>
            </a:r>
            <a:r>
              <a:rPr lang="en-US" sz="2810" b="1" dirty="0" err="1">
                <a:solidFill>
                  <a:srgbClr val="FBCE4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quaternari</a:t>
            </a:r>
            <a:endParaRPr lang="en-US" sz="2810" b="1" dirty="0">
              <a:solidFill>
                <a:srgbClr val="FBCE40"/>
              </a:solidFill>
              <a:latin typeface="Barlow Condensed Bold"/>
              <a:ea typeface="Barlow Condensed Bold"/>
              <a:cs typeface="Barlow Condensed Bold"/>
              <a:sym typeface="Barlow Condensed Bold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795201" y="6635734"/>
            <a:ext cx="5291940" cy="5520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30"/>
              </a:lnSpc>
            </a:pPr>
            <a:r>
              <a:rPr lang="en-US" sz="3236" b="1">
                <a:solidFill>
                  <a:srgbClr val="FFFFFF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PARC ARQUEOLÒGIC MINES DE GAVÀ</a:t>
            </a:r>
          </a:p>
        </p:txBody>
      </p:sp>
      <p:pic>
        <p:nvPicPr>
          <p:cNvPr id="22" name="Imagen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8521" y="-87230"/>
            <a:ext cx="18623671" cy="1055874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>
            <a:spLocks noChangeAspect="1"/>
          </p:cNvSpPr>
          <p:nvPr/>
        </p:nvSpPr>
        <p:spPr>
          <a:xfrm>
            <a:off x="0" y="0"/>
            <a:ext cx="18097500" cy="10748904"/>
          </a:xfrm>
          <a:prstGeom prst="rect">
            <a:avLst/>
          </a:prstGeom>
          <a:solidFill>
            <a:srgbClr val="FFFB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grpSp>
        <p:nvGrpSpPr>
          <p:cNvPr id="6" name="Group 6"/>
          <p:cNvGrpSpPr/>
          <p:nvPr/>
        </p:nvGrpSpPr>
        <p:grpSpPr>
          <a:xfrm>
            <a:off x="0" y="57150"/>
            <a:ext cx="18097500" cy="91190"/>
            <a:chOff x="0" y="0"/>
            <a:chExt cx="4699819" cy="77936"/>
          </a:xfrm>
          <a:solidFill>
            <a:srgbClr val="C33625"/>
          </a:solidFill>
        </p:grpSpPr>
        <p:sp>
          <p:nvSpPr>
            <p:cNvPr id="7" name="Freeform 7"/>
            <p:cNvSpPr/>
            <p:nvPr/>
          </p:nvSpPr>
          <p:spPr>
            <a:xfrm>
              <a:off x="0" y="0"/>
              <a:ext cx="4699819" cy="77936"/>
            </a:xfrm>
            <a:custGeom>
              <a:avLst/>
              <a:gdLst/>
              <a:ahLst/>
              <a:cxnLst/>
              <a:rect l="l" t="t" r="r" b="b"/>
              <a:pathLst>
                <a:path w="4699819" h="77936">
                  <a:moveTo>
                    <a:pt x="0" y="0"/>
                  </a:moveTo>
                  <a:lnTo>
                    <a:pt x="4699819" y="0"/>
                  </a:lnTo>
                  <a:lnTo>
                    <a:pt x="4699819" y="77936"/>
                  </a:lnTo>
                  <a:lnTo>
                    <a:pt x="0" y="77936"/>
                  </a:lnTo>
                  <a:close/>
                </a:path>
              </a:pathLst>
            </a:custGeom>
            <a:grpFill/>
          </p:spPr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4699819" cy="125561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839578" y="988601"/>
            <a:ext cx="7828172" cy="12824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000"/>
              </a:lnSpc>
            </a:pPr>
            <a:r>
              <a:rPr lang="en-US" sz="4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" pitchFamily="2" charset="0"/>
                <a:ea typeface="Source Serif 4 18pt ExtraBold" panose="02040603050405020204" pitchFamily="18" charset="0"/>
                <a:cs typeface="Barlow Condensed Bold"/>
                <a:sym typeface="Barlow Condensed Bold"/>
              </a:rPr>
              <a:t>XIX </a:t>
            </a:r>
            <a:r>
              <a:rPr lang="en-US" sz="44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" pitchFamily="2" charset="0"/>
                <a:ea typeface="Source Serif 4 18pt ExtraBold" panose="02040603050405020204" pitchFamily="18" charset="0"/>
                <a:cs typeface="Barlow Condensed Bold"/>
                <a:sym typeface="Barlow Condensed Bold"/>
              </a:rPr>
              <a:t>Trobada</a:t>
            </a:r>
            <a:endParaRPr lang="en-US" sz="4400" b="1" dirty="0" smtClean="0">
              <a:solidFill>
                <a:schemeClr val="tx1">
                  <a:lumMod val="85000"/>
                  <a:lumOff val="15000"/>
                </a:schemeClr>
              </a:solidFill>
              <a:latin typeface="Montserrat" pitchFamily="2" charset="0"/>
              <a:ea typeface="Source Serif 4 18pt ExtraBold" panose="02040603050405020204" pitchFamily="18" charset="0"/>
              <a:cs typeface="Barlow Condensed Bold"/>
              <a:sym typeface="Barlow Condensed Bold"/>
            </a:endParaRPr>
          </a:p>
          <a:p>
            <a:pPr algn="l">
              <a:lnSpc>
                <a:spcPts val="5000"/>
              </a:lnSpc>
            </a:pPr>
            <a:r>
              <a:rPr lang="en-US" sz="44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" pitchFamily="2" charset="0"/>
                <a:ea typeface="Source Serif 4 18pt ExtraBold" panose="02040603050405020204" pitchFamily="18" charset="0"/>
                <a:cs typeface="Barlow Condensed Bold"/>
                <a:sym typeface="Barlow Condensed Bold"/>
              </a:rPr>
              <a:t>d</a:t>
            </a:r>
            <a:r>
              <a:rPr lang="en-US" sz="44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" pitchFamily="2" charset="0"/>
                <a:ea typeface="Source Serif 4 18pt ExtraBold" panose="02040603050405020204" pitchFamily="18" charset="0"/>
                <a:cs typeface="Barlow Condensed Bold"/>
                <a:sym typeface="Barlow Condensed Bold"/>
              </a:rPr>
              <a:t>’estudis</a:t>
            </a:r>
            <a:r>
              <a:rPr lang="en-US" sz="4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" pitchFamily="2" charset="0"/>
                <a:ea typeface="Source Serif 4 18pt ExtraBold" panose="02040603050405020204" pitchFamily="18" charset="0"/>
                <a:cs typeface="Barlow Condensed Bold"/>
                <a:sym typeface="Barlow Condensed Bold"/>
              </a:rPr>
              <a:t> </a:t>
            </a:r>
            <a:r>
              <a:rPr lang="en-US" sz="44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" pitchFamily="2" charset="0"/>
                <a:ea typeface="Source Serif 4 18pt ExtraBold" panose="02040603050405020204" pitchFamily="18" charset="0"/>
                <a:cs typeface="Barlow Condensed Bold"/>
                <a:sym typeface="Barlow Condensed Bold"/>
              </a:rPr>
              <a:t>d’Eramprunyà</a:t>
            </a:r>
            <a:endParaRPr lang="en-US" sz="4400" b="1" dirty="0">
              <a:solidFill>
                <a:schemeClr val="tx1">
                  <a:lumMod val="85000"/>
                  <a:lumOff val="15000"/>
                </a:schemeClr>
              </a:solidFill>
              <a:latin typeface="Montserrat" pitchFamily="2" charset="0"/>
              <a:ea typeface="Source Serif 4 18pt ExtraBold" panose="02040603050405020204" pitchFamily="18" charset="0"/>
              <a:cs typeface="Barlow Condensed Bold"/>
              <a:sym typeface="Barlow Condensed Bold"/>
            </a:endParaRPr>
          </a:p>
        </p:txBody>
      </p:sp>
      <p:grpSp>
        <p:nvGrpSpPr>
          <p:cNvPr id="16" name="Group 6"/>
          <p:cNvGrpSpPr/>
          <p:nvPr/>
        </p:nvGrpSpPr>
        <p:grpSpPr>
          <a:xfrm>
            <a:off x="0" y="9703820"/>
            <a:ext cx="18097500" cy="45719"/>
            <a:chOff x="0" y="0"/>
            <a:chExt cx="4699819" cy="77936"/>
          </a:xfrm>
          <a:solidFill>
            <a:srgbClr val="C33625"/>
          </a:solidFill>
        </p:grpSpPr>
        <p:sp>
          <p:nvSpPr>
            <p:cNvPr id="23" name="Freeform 7"/>
            <p:cNvSpPr/>
            <p:nvPr/>
          </p:nvSpPr>
          <p:spPr>
            <a:xfrm>
              <a:off x="0" y="0"/>
              <a:ext cx="4699819" cy="77936"/>
            </a:xfrm>
            <a:custGeom>
              <a:avLst/>
              <a:gdLst/>
              <a:ahLst/>
              <a:cxnLst/>
              <a:rect l="l" t="t" r="r" b="b"/>
              <a:pathLst>
                <a:path w="4699819" h="77936">
                  <a:moveTo>
                    <a:pt x="0" y="0"/>
                  </a:moveTo>
                  <a:lnTo>
                    <a:pt x="4699819" y="0"/>
                  </a:lnTo>
                  <a:lnTo>
                    <a:pt x="4699819" y="77936"/>
                  </a:lnTo>
                  <a:lnTo>
                    <a:pt x="0" y="77936"/>
                  </a:lnTo>
                  <a:close/>
                </a:path>
              </a:pathLst>
            </a:custGeom>
            <a:grpFill/>
          </p:spPr>
        </p:sp>
        <p:sp>
          <p:nvSpPr>
            <p:cNvPr id="24" name="TextBox 8"/>
            <p:cNvSpPr txBox="1"/>
            <p:nvPr/>
          </p:nvSpPr>
          <p:spPr>
            <a:xfrm>
              <a:off x="0" y="-47625"/>
              <a:ext cx="4699819" cy="125561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2186" y="10053307"/>
            <a:ext cx="1566863" cy="424193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1043" y="10026951"/>
            <a:ext cx="1161864" cy="40302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299" y="9881228"/>
            <a:ext cx="1291232" cy="732299"/>
          </a:xfrm>
          <a:prstGeom prst="rect">
            <a:avLst/>
          </a:prstGeom>
        </p:spPr>
      </p:pic>
      <p:pic>
        <p:nvPicPr>
          <p:cNvPr id="29" name="Imagen 2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7350" y="9832366"/>
            <a:ext cx="802652" cy="798494"/>
          </a:xfrm>
          <a:prstGeom prst="rect">
            <a:avLst/>
          </a:prstGeom>
        </p:spPr>
      </p:pic>
      <p:grpSp>
        <p:nvGrpSpPr>
          <p:cNvPr id="31" name="Grupo 30"/>
          <p:cNvGrpSpPr/>
          <p:nvPr/>
        </p:nvGrpSpPr>
        <p:grpSpPr>
          <a:xfrm>
            <a:off x="2709876" y="9886950"/>
            <a:ext cx="700074" cy="700074"/>
            <a:chOff x="12782550" y="438150"/>
            <a:chExt cx="4724400" cy="4724400"/>
          </a:xfrm>
        </p:grpSpPr>
        <p:pic>
          <p:nvPicPr>
            <p:cNvPr id="13" name="Imagen 1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30213" y="1943100"/>
              <a:ext cx="4029075" cy="1466850"/>
            </a:xfrm>
            <a:prstGeom prst="rect">
              <a:avLst/>
            </a:prstGeom>
          </p:spPr>
        </p:pic>
        <p:sp>
          <p:nvSpPr>
            <p:cNvPr id="30" name="Rectángulo 29"/>
            <p:cNvSpPr/>
            <p:nvPr/>
          </p:nvSpPr>
          <p:spPr>
            <a:xfrm>
              <a:off x="12782550" y="438150"/>
              <a:ext cx="4724400" cy="47244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/>
            </a:p>
          </p:txBody>
        </p:sp>
      </p:grpSp>
      <p:pic>
        <p:nvPicPr>
          <p:cNvPr id="32" name="Imagen 3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1018" y="9979426"/>
            <a:ext cx="1590675" cy="498074"/>
          </a:xfrm>
          <a:prstGeom prst="rect">
            <a:avLst/>
          </a:prstGeom>
        </p:spPr>
      </p:pic>
      <p:sp>
        <p:nvSpPr>
          <p:cNvPr id="34" name="CuadroTexto 33"/>
          <p:cNvSpPr txBox="1"/>
          <p:nvPr/>
        </p:nvSpPr>
        <p:spPr>
          <a:xfrm>
            <a:off x="4397395" y="4393944"/>
            <a:ext cx="961994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4000" dirty="0" smtClean="0">
                <a:latin typeface="Montserrat SemiBold" pitchFamily="2" charset="0"/>
              </a:rPr>
              <a:t>TÍTOL (Montserrat </a:t>
            </a:r>
            <a:r>
              <a:rPr lang="es-ES" sz="4000" dirty="0" err="1" smtClean="0">
                <a:latin typeface="Montserrat SemiBold" pitchFamily="2" charset="0"/>
              </a:rPr>
              <a:t>semi</a:t>
            </a:r>
            <a:r>
              <a:rPr lang="es-ES" sz="4000" dirty="0" smtClean="0">
                <a:latin typeface="Montserrat SemiBold" pitchFamily="2" charset="0"/>
              </a:rPr>
              <a:t> </a:t>
            </a:r>
            <a:r>
              <a:rPr lang="es-ES" sz="4000" dirty="0" err="1" smtClean="0">
                <a:latin typeface="Montserrat SemiBold" pitchFamily="2" charset="0"/>
              </a:rPr>
              <a:t>bold</a:t>
            </a:r>
            <a:r>
              <a:rPr lang="es-ES" sz="4000" dirty="0" smtClean="0">
                <a:latin typeface="Montserrat SemiBold" pitchFamily="2" charset="0"/>
              </a:rPr>
              <a:t> 40 </a:t>
            </a:r>
            <a:r>
              <a:rPr lang="es-ES" sz="4000" dirty="0" err="1" smtClean="0">
                <a:latin typeface="Montserrat SemiBold" pitchFamily="2" charset="0"/>
              </a:rPr>
              <a:t>px</a:t>
            </a:r>
            <a:r>
              <a:rPr lang="es-ES" sz="4000" dirty="0" smtClean="0">
                <a:latin typeface="Montserrat SemiBold" pitchFamily="2" charset="0"/>
              </a:rPr>
              <a:t>) </a:t>
            </a:r>
            <a:endParaRPr lang="ca-ES" sz="4000" dirty="0">
              <a:latin typeface="Montserrat SemiBold" pitchFamily="2" charset="0"/>
            </a:endParaRPr>
          </a:p>
        </p:txBody>
      </p:sp>
      <p:sp>
        <p:nvSpPr>
          <p:cNvPr id="35" name="CuadroTexto 34"/>
          <p:cNvSpPr txBox="1"/>
          <p:nvPr/>
        </p:nvSpPr>
        <p:spPr>
          <a:xfrm>
            <a:off x="6179934" y="5384891"/>
            <a:ext cx="60548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a-ES" sz="3200" dirty="0" smtClean="0">
                <a:latin typeface="Source Serif 4" panose="02040603050405020204" pitchFamily="18" charset="0"/>
                <a:ea typeface="Source Serif 4" panose="02040603050405020204" pitchFamily="18" charset="0"/>
              </a:rPr>
              <a:t>Autoria (</a:t>
            </a:r>
            <a:r>
              <a:rPr lang="ca-ES" sz="3200" dirty="0" err="1" smtClean="0">
                <a:latin typeface="Source Serif 4" panose="02040603050405020204" pitchFamily="18" charset="0"/>
                <a:ea typeface="Source Serif 4" panose="02040603050405020204" pitchFamily="18" charset="0"/>
              </a:rPr>
              <a:t>Source</a:t>
            </a:r>
            <a:r>
              <a:rPr lang="ca-ES" sz="3200" dirty="0" smtClean="0">
                <a:latin typeface="Source Serif 4" panose="02040603050405020204" pitchFamily="18" charset="0"/>
                <a:ea typeface="Source Serif 4" panose="02040603050405020204" pitchFamily="18" charset="0"/>
              </a:rPr>
              <a:t> </a:t>
            </a:r>
            <a:r>
              <a:rPr lang="ca-ES" sz="3200" dirty="0" err="1">
                <a:latin typeface="Source Serif 4" panose="02040603050405020204" pitchFamily="18" charset="0"/>
                <a:ea typeface="Source Serif 4" panose="02040603050405020204" pitchFamily="18" charset="0"/>
              </a:rPr>
              <a:t>Serif</a:t>
            </a:r>
            <a:r>
              <a:rPr lang="ca-ES" sz="3200" dirty="0">
                <a:latin typeface="Source Serif 4" panose="02040603050405020204" pitchFamily="18" charset="0"/>
                <a:ea typeface="Source Serif 4" panose="02040603050405020204" pitchFamily="18" charset="0"/>
              </a:rPr>
              <a:t> 4 </a:t>
            </a:r>
            <a:r>
              <a:rPr lang="ca-ES" sz="3200" dirty="0" smtClean="0">
                <a:latin typeface="Source Serif 4" panose="02040603050405020204" pitchFamily="18" charset="0"/>
                <a:ea typeface="Source Serif 4" panose="02040603050405020204" pitchFamily="18" charset="0"/>
              </a:rPr>
              <a:t>326 </a:t>
            </a:r>
            <a:r>
              <a:rPr lang="ca-ES" sz="3200" dirty="0" err="1" smtClean="0">
                <a:latin typeface="Source Serif 4" panose="02040603050405020204" pitchFamily="18" charset="0"/>
                <a:ea typeface="Source Serif 4" panose="02040603050405020204" pitchFamily="18" charset="0"/>
              </a:rPr>
              <a:t>px</a:t>
            </a:r>
            <a:r>
              <a:rPr lang="ca-ES" sz="3200" dirty="0" smtClean="0">
                <a:latin typeface="Source Serif 4" panose="02040603050405020204" pitchFamily="18" charset="0"/>
                <a:ea typeface="Source Serif 4" panose="02040603050405020204" pitchFamily="18" charset="0"/>
              </a:rPr>
              <a:t>)</a:t>
            </a:r>
            <a:endParaRPr lang="ca-ES" sz="3200" dirty="0">
              <a:latin typeface="Source Serif 4" panose="02040603050405020204" pitchFamily="18" charset="0"/>
              <a:ea typeface="Source Serif 4" panose="02040603050405020204" pitchFamily="18" charset="0"/>
            </a:endParaRPr>
          </a:p>
        </p:txBody>
      </p:sp>
      <p:sp>
        <p:nvSpPr>
          <p:cNvPr id="36" name="CuadroTexto 35"/>
          <p:cNvSpPr txBox="1"/>
          <p:nvPr/>
        </p:nvSpPr>
        <p:spPr>
          <a:xfrm>
            <a:off x="6694498" y="6076950"/>
            <a:ext cx="50257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2000" b="1" dirty="0" smtClean="0">
                <a:latin typeface="Source Serif 4" panose="02040603050405020204" pitchFamily="18" charset="0"/>
                <a:ea typeface="Source Serif 4" panose="02040603050405020204" pitchFamily="18" charset="0"/>
              </a:rPr>
              <a:t>Institució (</a:t>
            </a:r>
            <a:r>
              <a:rPr lang="es-ES" sz="2000" b="1" dirty="0" err="1" smtClean="0">
                <a:latin typeface="Source Serif 4" panose="02040603050405020204" pitchFamily="18" charset="0"/>
                <a:ea typeface="Source Serif 4" panose="02040603050405020204" pitchFamily="18" charset="0"/>
              </a:rPr>
              <a:t>Source</a:t>
            </a:r>
            <a:r>
              <a:rPr lang="es-ES" sz="2000" b="1" dirty="0" smtClean="0">
                <a:latin typeface="Source Serif 4" panose="02040603050405020204" pitchFamily="18" charset="0"/>
                <a:ea typeface="Source Serif 4" panose="02040603050405020204" pitchFamily="18" charset="0"/>
              </a:rPr>
              <a:t> Serif 20 </a:t>
            </a:r>
            <a:r>
              <a:rPr lang="es-ES" sz="2000" b="1" dirty="0" err="1" smtClean="0">
                <a:latin typeface="Source Serif 4" panose="02040603050405020204" pitchFamily="18" charset="0"/>
                <a:ea typeface="Source Serif 4" panose="02040603050405020204" pitchFamily="18" charset="0"/>
              </a:rPr>
              <a:t>px</a:t>
            </a:r>
            <a:r>
              <a:rPr lang="es-ES" sz="2000" b="1" dirty="0" smtClean="0">
                <a:latin typeface="Source Serif 4" panose="02040603050405020204" pitchFamily="18" charset="0"/>
                <a:ea typeface="Source Serif 4" panose="02040603050405020204" pitchFamily="18" charset="0"/>
              </a:rPr>
              <a:t> </a:t>
            </a:r>
            <a:r>
              <a:rPr lang="es-ES" sz="2000" b="1" dirty="0">
                <a:latin typeface="Source Serif 4" panose="02040603050405020204" pitchFamily="18" charset="0"/>
                <a:ea typeface="Source Serif 4" panose="02040603050405020204" pitchFamily="18" charset="0"/>
              </a:rPr>
              <a:t>negreta </a:t>
            </a:r>
            <a:r>
              <a:rPr lang="es-ES" sz="2000" b="1" dirty="0" smtClean="0">
                <a:latin typeface="Source Serif 4" panose="02040603050405020204" pitchFamily="18" charset="0"/>
                <a:ea typeface="Source Serif 4" panose="02040603050405020204" pitchFamily="18" charset="0"/>
              </a:rPr>
              <a:t>)</a:t>
            </a:r>
            <a:endParaRPr lang="ca-ES" sz="2000" b="1" dirty="0">
              <a:latin typeface="Source Serif 4" panose="02040603050405020204" pitchFamily="18" charset="0"/>
              <a:ea typeface="Source Serif 4" panose="02040603050405020204" pitchFamily="18" charset="0"/>
            </a:endParaRPr>
          </a:p>
        </p:txBody>
      </p:sp>
      <p:grpSp>
        <p:nvGrpSpPr>
          <p:cNvPr id="38" name="Grupo 37"/>
          <p:cNvGrpSpPr/>
          <p:nvPr/>
        </p:nvGrpSpPr>
        <p:grpSpPr>
          <a:xfrm>
            <a:off x="14001750" y="566329"/>
            <a:ext cx="3536979" cy="1961206"/>
            <a:chOff x="11182350" y="554701"/>
            <a:chExt cx="3536979" cy="1961206"/>
          </a:xfrm>
        </p:grpSpPr>
        <p:sp>
          <p:nvSpPr>
            <p:cNvPr id="20" name="TextBox 20"/>
            <p:cNvSpPr txBox="1"/>
            <p:nvPr/>
          </p:nvSpPr>
          <p:spPr>
            <a:xfrm>
              <a:off x="11182350" y="834873"/>
              <a:ext cx="1828800" cy="154087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en-US" sz="3200" b="1" dirty="0" err="1" smtClean="0">
                  <a:solidFill>
                    <a:srgbClr val="C33625"/>
                  </a:solidFill>
                  <a:latin typeface="Inter 18pt" panose="02000503000000020004" pitchFamily="2" charset="0"/>
                  <a:ea typeface="Inter 18pt" panose="02000503000000020004" pitchFamily="2" charset="0"/>
                  <a:cs typeface="Barlow Condensed Bold"/>
                  <a:sym typeface="Barlow Condensed Bold"/>
                </a:rPr>
                <a:t>Usos</a:t>
              </a:r>
              <a:r>
                <a:rPr lang="en-US" sz="3200" b="1" dirty="0" smtClean="0">
                  <a:solidFill>
                    <a:srgbClr val="C33625"/>
                  </a:solidFill>
                  <a:latin typeface="Inter 18pt" panose="02000503000000020004" pitchFamily="2" charset="0"/>
                  <a:ea typeface="Inter 18pt" panose="02000503000000020004" pitchFamily="2" charset="0"/>
                  <a:cs typeface="Barlow Condensed Bold"/>
                  <a:sym typeface="Barlow Condensed Bold"/>
                </a:rPr>
                <a:t>, </a:t>
              </a:r>
              <a:r>
                <a:rPr lang="en-US" sz="3200" b="1" dirty="0" err="1" smtClean="0">
                  <a:solidFill>
                    <a:srgbClr val="C33625"/>
                  </a:solidFill>
                  <a:latin typeface="Inter 18pt" panose="02000503000000020004" pitchFamily="2" charset="0"/>
                  <a:ea typeface="Inter 18pt" panose="02000503000000020004" pitchFamily="2" charset="0"/>
                  <a:cs typeface="Barlow Condensed Bold"/>
                  <a:sym typeface="Barlow Condensed Bold"/>
                </a:rPr>
                <a:t>memòria</a:t>
              </a:r>
              <a:r>
                <a:rPr lang="en-US" sz="3200" b="1" dirty="0" smtClean="0">
                  <a:solidFill>
                    <a:srgbClr val="C33625"/>
                  </a:solidFill>
                  <a:latin typeface="Inter 18pt" panose="02000503000000020004" pitchFamily="2" charset="0"/>
                  <a:ea typeface="Inter 18pt" panose="02000503000000020004" pitchFamily="2" charset="0"/>
                  <a:cs typeface="Barlow Condensed Bold"/>
                  <a:sym typeface="Barlow Condensed Bold"/>
                </a:rPr>
                <a:t> </a:t>
              </a:r>
            </a:p>
            <a:p>
              <a:pPr algn="l">
                <a:lnSpc>
                  <a:spcPts val="3000"/>
                </a:lnSpc>
              </a:pPr>
              <a:r>
                <a:rPr lang="en-US" sz="3200" b="1" dirty="0" err="1" smtClean="0">
                  <a:solidFill>
                    <a:srgbClr val="C33625"/>
                  </a:solidFill>
                  <a:latin typeface="Inter 18pt" panose="02000503000000020004" pitchFamily="2" charset="0"/>
                  <a:ea typeface="Inter 18pt" panose="02000503000000020004" pitchFamily="2" charset="0"/>
                  <a:cs typeface="Barlow Condensed Bold"/>
                  <a:sym typeface="Barlow Condensed Bold"/>
                </a:rPr>
                <a:t>i</a:t>
              </a:r>
              <a:r>
                <a:rPr lang="en-US" sz="3200" b="1" dirty="0" smtClean="0">
                  <a:solidFill>
                    <a:srgbClr val="C33625"/>
                  </a:solidFill>
                  <a:latin typeface="Inter 18pt" panose="02000503000000020004" pitchFamily="2" charset="0"/>
                  <a:ea typeface="Inter 18pt" panose="02000503000000020004" pitchFamily="2" charset="0"/>
                  <a:cs typeface="Barlow Condensed Bold"/>
                  <a:sym typeface="Barlow Condensed Bold"/>
                </a:rPr>
                <a:t> </a:t>
              </a:r>
              <a:r>
                <a:rPr lang="en-US" sz="3200" b="1" dirty="0" err="1" smtClean="0">
                  <a:solidFill>
                    <a:srgbClr val="C33625"/>
                  </a:solidFill>
                  <a:latin typeface="Inter 18pt" panose="02000503000000020004" pitchFamily="2" charset="0"/>
                  <a:ea typeface="Inter 18pt" panose="02000503000000020004" pitchFamily="2" charset="0"/>
                  <a:cs typeface="Barlow Condensed Bold"/>
                  <a:sym typeface="Barlow Condensed Bold"/>
                </a:rPr>
                <a:t>festa</a:t>
              </a:r>
              <a:r>
                <a:rPr lang="en-US" sz="3200" b="1" dirty="0" smtClean="0">
                  <a:solidFill>
                    <a:srgbClr val="C33625"/>
                  </a:solidFill>
                  <a:latin typeface="Inter 18pt" panose="02000503000000020004" pitchFamily="2" charset="0"/>
                  <a:ea typeface="Inter 18pt" panose="02000503000000020004" pitchFamily="2" charset="0"/>
                  <a:cs typeface="Barlow Condensed Bold"/>
                  <a:sym typeface="Barlow Condensed Bold"/>
                </a:rPr>
                <a:t> </a:t>
              </a:r>
            </a:p>
            <a:p>
              <a:pPr algn="l">
                <a:lnSpc>
                  <a:spcPts val="3000"/>
                </a:lnSpc>
              </a:pPr>
              <a:r>
                <a:rPr lang="en-US" sz="3200" b="1" dirty="0" smtClean="0">
                  <a:solidFill>
                    <a:srgbClr val="C33625"/>
                  </a:solidFill>
                  <a:latin typeface="Inter 18pt" panose="02000503000000020004" pitchFamily="2" charset="0"/>
                  <a:ea typeface="Inter 18pt" panose="02000503000000020004" pitchFamily="2" charset="0"/>
                  <a:cs typeface="Barlow Condensed Bold"/>
                  <a:sym typeface="Barlow Condensed Bold"/>
                </a:rPr>
                <a:t>del </a:t>
              </a:r>
              <a:r>
                <a:rPr lang="en-US" sz="3200" b="1" dirty="0" err="1" smtClean="0">
                  <a:solidFill>
                    <a:srgbClr val="C33625"/>
                  </a:solidFill>
                  <a:latin typeface="Inter 18pt" panose="02000503000000020004" pitchFamily="2" charset="0"/>
                  <a:ea typeface="Inter 18pt" panose="02000503000000020004" pitchFamily="2" charset="0"/>
                  <a:cs typeface="Barlow Condensed Bold"/>
                  <a:sym typeface="Barlow Condensed Bold"/>
                </a:rPr>
                <a:t>foc</a:t>
              </a:r>
              <a:endParaRPr lang="en-US" sz="3200" b="1" dirty="0">
                <a:solidFill>
                  <a:srgbClr val="C33625"/>
                </a:solidFill>
                <a:latin typeface="Inter 18pt" panose="02000503000000020004" pitchFamily="2" charset="0"/>
                <a:ea typeface="Inter 18pt" panose="02000503000000020004" pitchFamily="2" charset="0"/>
                <a:cs typeface="Barlow Condensed Bold"/>
                <a:sym typeface="Barlow Condensed Bold"/>
              </a:endParaRPr>
            </a:p>
          </p:txBody>
        </p:sp>
        <p:pic>
          <p:nvPicPr>
            <p:cNvPr id="37" name="Imagen 36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758123" y="554701"/>
              <a:ext cx="1961206" cy="196120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99608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>
            <a:spLocks noChangeAspect="1"/>
          </p:cNvSpPr>
          <p:nvPr/>
        </p:nvSpPr>
        <p:spPr>
          <a:xfrm>
            <a:off x="0" y="0"/>
            <a:ext cx="18097500" cy="10748904"/>
          </a:xfrm>
          <a:prstGeom prst="rect">
            <a:avLst/>
          </a:prstGeom>
          <a:solidFill>
            <a:srgbClr val="FFFB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grpSp>
        <p:nvGrpSpPr>
          <p:cNvPr id="16" name="Group 6"/>
          <p:cNvGrpSpPr/>
          <p:nvPr/>
        </p:nvGrpSpPr>
        <p:grpSpPr>
          <a:xfrm>
            <a:off x="0" y="9703820"/>
            <a:ext cx="18097500" cy="45719"/>
            <a:chOff x="0" y="0"/>
            <a:chExt cx="4699819" cy="77936"/>
          </a:xfrm>
          <a:solidFill>
            <a:srgbClr val="C33625"/>
          </a:solidFill>
        </p:grpSpPr>
        <p:sp>
          <p:nvSpPr>
            <p:cNvPr id="23" name="Freeform 7"/>
            <p:cNvSpPr/>
            <p:nvPr/>
          </p:nvSpPr>
          <p:spPr>
            <a:xfrm>
              <a:off x="0" y="0"/>
              <a:ext cx="4699819" cy="77936"/>
            </a:xfrm>
            <a:custGeom>
              <a:avLst/>
              <a:gdLst/>
              <a:ahLst/>
              <a:cxnLst/>
              <a:rect l="l" t="t" r="r" b="b"/>
              <a:pathLst>
                <a:path w="4699819" h="77936">
                  <a:moveTo>
                    <a:pt x="0" y="0"/>
                  </a:moveTo>
                  <a:lnTo>
                    <a:pt x="4699819" y="0"/>
                  </a:lnTo>
                  <a:lnTo>
                    <a:pt x="4699819" y="77936"/>
                  </a:lnTo>
                  <a:lnTo>
                    <a:pt x="0" y="77936"/>
                  </a:lnTo>
                  <a:close/>
                </a:path>
              </a:pathLst>
            </a:custGeom>
            <a:grpFill/>
          </p:spPr>
        </p:sp>
        <p:sp>
          <p:nvSpPr>
            <p:cNvPr id="24" name="TextBox 8"/>
            <p:cNvSpPr txBox="1"/>
            <p:nvPr/>
          </p:nvSpPr>
          <p:spPr>
            <a:xfrm>
              <a:off x="0" y="-47625"/>
              <a:ext cx="4699819" cy="125561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28" name="Group 6"/>
          <p:cNvGrpSpPr/>
          <p:nvPr/>
        </p:nvGrpSpPr>
        <p:grpSpPr>
          <a:xfrm>
            <a:off x="0" y="-19050"/>
            <a:ext cx="18201409" cy="737677"/>
            <a:chOff x="0" y="0"/>
            <a:chExt cx="4699819" cy="190753"/>
          </a:xfrm>
          <a:solidFill>
            <a:srgbClr val="C33625"/>
          </a:solidFill>
        </p:grpSpPr>
        <p:sp>
          <p:nvSpPr>
            <p:cNvPr id="33" name="Freeform 7"/>
            <p:cNvSpPr/>
            <p:nvPr/>
          </p:nvSpPr>
          <p:spPr>
            <a:xfrm>
              <a:off x="0" y="0"/>
              <a:ext cx="4699819" cy="190753"/>
            </a:xfrm>
            <a:custGeom>
              <a:avLst/>
              <a:gdLst/>
              <a:ahLst/>
              <a:cxnLst/>
              <a:rect l="l" t="t" r="r" b="b"/>
              <a:pathLst>
                <a:path w="4699819" h="190753">
                  <a:moveTo>
                    <a:pt x="0" y="0"/>
                  </a:moveTo>
                  <a:lnTo>
                    <a:pt x="4699819" y="0"/>
                  </a:lnTo>
                  <a:lnTo>
                    <a:pt x="4699819" y="190753"/>
                  </a:lnTo>
                  <a:lnTo>
                    <a:pt x="0" y="190753"/>
                  </a:lnTo>
                  <a:close/>
                </a:path>
              </a:pathLst>
            </a:custGeom>
            <a:grpFill/>
          </p:spPr>
        </p:sp>
        <p:sp>
          <p:nvSpPr>
            <p:cNvPr id="39" name="TextBox 8"/>
            <p:cNvSpPr txBox="1"/>
            <p:nvPr/>
          </p:nvSpPr>
          <p:spPr>
            <a:xfrm>
              <a:off x="0" y="-47625"/>
              <a:ext cx="4699819" cy="238378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0949089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175080" cy="10533989"/>
            <a:chOff x="0" y="0"/>
            <a:chExt cx="4699819" cy="2723941"/>
          </a:xfrm>
          <a:solidFill>
            <a:srgbClr val="FFFBF2"/>
          </a:solidFill>
        </p:grpSpPr>
        <p:sp>
          <p:nvSpPr>
            <p:cNvPr id="3" name="Freeform 3"/>
            <p:cNvSpPr/>
            <p:nvPr/>
          </p:nvSpPr>
          <p:spPr>
            <a:xfrm>
              <a:off x="0" y="0"/>
              <a:ext cx="4699819" cy="2723941"/>
            </a:xfrm>
            <a:custGeom>
              <a:avLst/>
              <a:gdLst/>
              <a:ahLst/>
              <a:cxnLst/>
              <a:rect l="l" t="t" r="r" b="b"/>
              <a:pathLst>
                <a:path w="4699819" h="2723941">
                  <a:moveTo>
                    <a:pt x="0" y="0"/>
                  </a:moveTo>
                  <a:lnTo>
                    <a:pt x="4699819" y="0"/>
                  </a:lnTo>
                  <a:lnTo>
                    <a:pt x="4699819" y="2723941"/>
                  </a:lnTo>
                  <a:lnTo>
                    <a:pt x="0" y="2723941"/>
                  </a:lnTo>
                  <a:close/>
                </a:path>
              </a:pathLst>
            </a:custGeom>
            <a:grpFill/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699819" cy="2771566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0" y="1163099"/>
            <a:ext cx="11157404" cy="8382000"/>
          </a:xfrm>
          <a:custGeom>
            <a:avLst/>
            <a:gdLst/>
            <a:ahLst/>
            <a:cxnLst/>
            <a:rect l="l" t="t" r="r" b="b"/>
            <a:pathLst>
              <a:path w="11157404" h="8382000">
                <a:moveTo>
                  <a:pt x="0" y="0"/>
                </a:moveTo>
                <a:lnTo>
                  <a:pt x="11157404" y="0"/>
                </a:lnTo>
                <a:lnTo>
                  <a:pt x="11157404" y="8382000"/>
                </a:lnTo>
                <a:lnTo>
                  <a:pt x="0" y="8382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1603582" y="1711674"/>
            <a:ext cx="4040014" cy="2069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373"/>
              </a:lnSpc>
            </a:pPr>
            <a:r>
              <a:rPr lang="en-US" sz="6000" b="1" dirty="0" err="1">
                <a:solidFill>
                  <a:srgbClr val="FBCE40"/>
                </a:solidFill>
                <a:latin typeface="Inter 18pt" panose="02000503000000020004" pitchFamily="2" charset="0"/>
                <a:ea typeface="Inter 18pt" panose="02000503000000020004" pitchFamily="2" charset="0"/>
                <a:cs typeface="Barlow Condensed Bold"/>
                <a:sym typeface="Barlow Condensed Bold"/>
              </a:rPr>
              <a:t>Títol</a:t>
            </a:r>
            <a:r>
              <a:rPr lang="en-US" sz="6000" b="1" dirty="0">
                <a:solidFill>
                  <a:srgbClr val="FBCE40"/>
                </a:solidFill>
                <a:latin typeface="Inter 18pt" panose="02000503000000020004" pitchFamily="2" charset="0"/>
                <a:ea typeface="Inter 18pt" panose="02000503000000020004" pitchFamily="2" charset="0"/>
                <a:cs typeface="Barlow Condensed Bold"/>
                <a:sym typeface="Barlow Condensed Bold"/>
              </a:rPr>
              <a:t> de la</a:t>
            </a:r>
          </a:p>
          <a:p>
            <a:pPr algn="l">
              <a:lnSpc>
                <a:spcPts val="8373"/>
              </a:lnSpc>
            </a:pPr>
            <a:r>
              <a:rPr lang="en-US" sz="6000" b="1" dirty="0" err="1">
                <a:solidFill>
                  <a:srgbClr val="FBCE40"/>
                </a:solidFill>
                <a:latin typeface="Inter 18pt" panose="02000503000000020004" pitchFamily="2" charset="0"/>
                <a:ea typeface="Inter 18pt" panose="02000503000000020004" pitchFamily="2" charset="0"/>
                <a:cs typeface="Barlow Condensed Bold"/>
                <a:sym typeface="Barlow Condensed Bold"/>
              </a:rPr>
              <a:t>fotografia</a:t>
            </a:r>
            <a:endParaRPr lang="en-US" sz="6000" b="1" dirty="0">
              <a:solidFill>
                <a:srgbClr val="FBCE40"/>
              </a:solidFill>
              <a:latin typeface="Inter 18pt" panose="02000503000000020004" pitchFamily="2" charset="0"/>
              <a:ea typeface="Inter 18pt" panose="02000503000000020004" pitchFamily="2" charset="0"/>
              <a:cs typeface="Barlow Condensed Bold"/>
              <a:sym typeface="Barlow Condensed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1603582" y="3943298"/>
            <a:ext cx="5291940" cy="5320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0"/>
              </a:lnSpc>
            </a:pPr>
            <a:r>
              <a:rPr lang="en-US" sz="3236" b="1" dirty="0">
                <a:solidFill>
                  <a:schemeClr val="tx1">
                    <a:lumMod val="85000"/>
                    <a:lumOff val="15000"/>
                  </a:schemeClr>
                </a:solidFill>
                <a:latin typeface="Inter 18pt" panose="02000503000000020004" pitchFamily="2" charset="0"/>
                <a:ea typeface="Inter 18pt" panose="02000503000000020004" pitchFamily="2" charset="0"/>
                <a:cs typeface="Barlow Condensed Bold"/>
                <a:sym typeface="Barlow Condensed Bold"/>
              </a:rPr>
              <a:t>ENTRADETA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603582" y="4772440"/>
            <a:ext cx="5291940" cy="1423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89"/>
              </a:lnSpc>
            </a:pPr>
            <a:r>
              <a:rPr lang="en-US" sz="3236" dirty="0">
                <a:solidFill>
                  <a:schemeClr val="tx1">
                    <a:lumMod val="85000"/>
                    <a:lumOff val="15000"/>
                  </a:schemeClr>
                </a:solidFill>
                <a:latin typeface="Inter 18pt" panose="02000503000000020004" pitchFamily="2" charset="0"/>
                <a:ea typeface="Inter 18pt" panose="02000503000000020004" pitchFamily="2" charset="0"/>
                <a:cs typeface="Barlow Condensed"/>
                <a:sym typeface="Barlow Condensed"/>
              </a:rPr>
              <a:t>Text </a:t>
            </a:r>
            <a:r>
              <a:rPr lang="en-US" sz="3236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Inter 18pt" panose="02000503000000020004" pitchFamily="2" charset="0"/>
                <a:ea typeface="Inter 18pt" panose="02000503000000020004" pitchFamily="2" charset="0"/>
                <a:cs typeface="Barlow Condensed"/>
                <a:sym typeface="Barlow Condensed"/>
              </a:rPr>
              <a:t>simulat</a:t>
            </a:r>
            <a:r>
              <a:rPr lang="en-US" sz="3236" dirty="0">
                <a:solidFill>
                  <a:schemeClr val="tx1">
                    <a:lumMod val="85000"/>
                    <a:lumOff val="15000"/>
                  </a:schemeClr>
                </a:solidFill>
                <a:latin typeface="Inter 18pt" panose="02000503000000020004" pitchFamily="2" charset="0"/>
                <a:ea typeface="Inter 18pt" panose="02000503000000020004" pitchFamily="2" charset="0"/>
                <a:cs typeface="Barlow Condensed"/>
                <a:sym typeface="Barlow Condensed"/>
              </a:rPr>
              <a:t> que </a:t>
            </a:r>
            <a:r>
              <a:rPr lang="en-US" sz="3236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Inter 18pt" panose="02000503000000020004" pitchFamily="2" charset="0"/>
                <a:ea typeface="Inter 18pt" panose="02000503000000020004" pitchFamily="2" charset="0"/>
                <a:cs typeface="Barlow Condensed"/>
                <a:sym typeface="Barlow Condensed"/>
              </a:rPr>
              <a:t>descriu</a:t>
            </a:r>
            <a:endParaRPr lang="en-US" sz="3236" dirty="0">
              <a:solidFill>
                <a:schemeClr val="tx1">
                  <a:lumMod val="85000"/>
                  <a:lumOff val="15000"/>
                </a:schemeClr>
              </a:solidFill>
              <a:latin typeface="Inter 18pt" panose="02000503000000020004" pitchFamily="2" charset="0"/>
              <a:ea typeface="Inter 18pt" panose="02000503000000020004" pitchFamily="2" charset="0"/>
              <a:cs typeface="Barlow Condensed"/>
              <a:sym typeface="Barlow Condensed"/>
            </a:endParaRPr>
          </a:p>
          <a:p>
            <a:pPr algn="l">
              <a:lnSpc>
                <a:spcPts val="3689"/>
              </a:lnSpc>
            </a:pPr>
            <a:r>
              <a:rPr lang="en-US" sz="3236" dirty="0">
                <a:solidFill>
                  <a:schemeClr val="tx1">
                    <a:lumMod val="85000"/>
                    <a:lumOff val="15000"/>
                  </a:schemeClr>
                </a:solidFill>
                <a:latin typeface="Inter 18pt" panose="02000503000000020004" pitchFamily="2" charset="0"/>
                <a:ea typeface="Inter 18pt" panose="02000503000000020004" pitchFamily="2" charset="0"/>
                <a:cs typeface="Barlow Condensed"/>
                <a:sym typeface="Barlow Condensed"/>
              </a:rPr>
              <a:t>la </a:t>
            </a:r>
            <a:r>
              <a:rPr lang="en-US" sz="3236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Inter 18pt" panose="02000503000000020004" pitchFamily="2" charset="0"/>
                <a:ea typeface="Inter 18pt" panose="02000503000000020004" pitchFamily="2" charset="0"/>
                <a:cs typeface="Barlow Condensed"/>
                <a:sym typeface="Barlow Condensed"/>
              </a:rPr>
              <a:t>imatge</a:t>
            </a:r>
            <a:r>
              <a:rPr lang="en-US" sz="3236" dirty="0">
                <a:solidFill>
                  <a:schemeClr val="tx1">
                    <a:lumMod val="85000"/>
                    <a:lumOff val="15000"/>
                  </a:schemeClr>
                </a:solidFill>
                <a:latin typeface="Inter 18pt" panose="02000503000000020004" pitchFamily="2" charset="0"/>
                <a:ea typeface="Inter 18pt" panose="02000503000000020004" pitchFamily="2" charset="0"/>
                <a:cs typeface="Barlow Condensed"/>
                <a:sym typeface="Barlow Condensed"/>
              </a:rPr>
              <a:t> que </a:t>
            </a:r>
            <a:r>
              <a:rPr lang="en-US" sz="3236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Inter 18pt" panose="02000503000000020004" pitchFamily="2" charset="0"/>
                <a:ea typeface="Inter 18pt" panose="02000503000000020004" pitchFamily="2" charset="0"/>
                <a:cs typeface="Barlow Condensed"/>
                <a:sym typeface="Barlow Condensed"/>
              </a:rPr>
              <a:t>veiem</a:t>
            </a:r>
            <a:r>
              <a:rPr lang="en-US" sz="3236" dirty="0">
                <a:solidFill>
                  <a:schemeClr val="tx1">
                    <a:lumMod val="85000"/>
                    <a:lumOff val="15000"/>
                  </a:schemeClr>
                </a:solidFill>
                <a:latin typeface="Inter 18pt" panose="02000503000000020004" pitchFamily="2" charset="0"/>
                <a:ea typeface="Inter 18pt" panose="02000503000000020004" pitchFamily="2" charset="0"/>
                <a:cs typeface="Barlow Condensed"/>
                <a:sym typeface="Barlow Condensed"/>
              </a:rPr>
              <a:t> </a:t>
            </a:r>
          </a:p>
          <a:p>
            <a:pPr algn="l">
              <a:lnSpc>
                <a:spcPts val="3689"/>
              </a:lnSpc>
            </a:pPr>
            <a:r>
              <a:rPr lang="en-US" sz="3236" dirty="0">
                <a:solidFill>
                  <a:schemeClr val="tx1">
                    <a:lumMod val="85000"/>
                    <a:lumOff val="15000"/>
                  </a:schemeClr>
                </a:solidFill>
                <a:latin typeface="Inter 18pt" panose="02000503000000020004" pitchFamily="2" charset="0"/>
                <a:ea typeface="Inter 18pt" panose="02000503000000020004" pitchFamily="2" charset="0"/>
                <a:cs typeface="Barlow Condensed"/>
                <a:sym typeface="Barlow Condensed"/>
              </a:rPr>
              <a:t>a la nostra </a:t>
            </a:r>
            <a:r>
              <a:rPr lang="en-US" sz="3236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Inter 18pt" panose="02000503000000020004" pitchFamily="2" charset="0"/>
                <a:ea typeface="Inter 18pt" panose="02000503000000020004" pitchFamily="2" charset="0"/>
                <a:cs typeface="Barlow Condensed"/>
                <a:sym typeface="Barlow Condensed"/>
              </a:rPr>
              <a:t>esquerra</a:t>
            </a:r>
            <a:endParaRPr lang="en-US" sz="3236" dirty="0">
              <a:solidFill>
                <a:schemeClr val="tx1">
                  <a:lumMod val="85000"/>
                  <a:lumOff val="15000"/>
                </a:schemeClr>
              </a:solidFill>
              <a:latin typeface="Inter 18pt" panose="02000503000000020004" pitchFamily="2" charset="0"/>
              <a:ea typeface="Inter 18pt" panose="02000503000000020004" pitchFamily="2" charset="0"/>
              <a:cs typeface="Barlow Condensed"/>
              <a:sym typeface="Barlow Condensed"/>
            </a:endParaRPr>
          </a:p>
        </p:txBody>
      </p:sp>
      <p:grpSp>
        <p:nvGrpSpPr>
          <p:cNvPr id="17" name="Group 6"/>
          <p:cNvGrpSpPr/>
          <p:nvPr/>
        </p:nvGrpSpPr>
        <p:grpSpPr>
          <a:xfrm>
            <a:off x="0" y="-19050"/>
            <a:ext cx="18201409" cy="737677"/>
            <a:chOff x="0" y="0"/>
            <a:chExt cx="4699819" cy="190753"/>
          </a:xfrm>
          <a:solidFill>
            <a:srgbClr val="C33625"/>
          </a:solidFill>
        </p:grpSpPr>
        <p:sp>
          <p:nvSpPr>
            <p:cNvPr id="18" name="Freeform 7"/>
            <p:cNvSpPr/>
            <p:nvPr/>
          </p:nvSpPr>
          <p:spPr>
            <a:xfrm>
              <a:off x="0" y="0"/>
              <a:ext cx="4699819" cy="190753"/>
            </a:xfrm>
            <a:custGeom>
              <a:avLst/>
              <a:gdLst/>
              <a:ahLst/>
              <a:cxnLst/>
              <a:rect l="l" t="t" r="r" b="b"/>
              <a:pathLst>
                <a:path w="4699819" h="190753">
                  <a:moveTo>
                    <a:pt x="0" y="0"/>
                  </a:moveTo>
                  <a:lnTo>
                    <a:pt x="4699819" y="0"/>
                  </a:lnTo>
                  <a:lnTo>
                    <a:pt x="4699819" y="190753"/>
                  </a:lnTo>
                  <a:lnTo>
                    <a:pt x="0" y="190753"/>
                  </a:lnTo>
                  <a:close/>
                </a:path>
              </a:pathLst>
            </a:custGeom>
            <a:grpFill/>
          </p:spPr>
        </p:sp>
        <p:sp>
          <p:nvSpPr>
            <p:cNvPr id="19" name="TextBox 8"/>
            <p:cNvSpPr txBox="1"/>
            <p:nvPr/>
          </p:nvSpPr>
          <p:spPr>
            <a:xfrm>
              <a:off x="0" y="-47625"/>
              <a:ext cx="4699819" cy="238378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2"/>
          <p:cNvGrpSpPr/>
          <p:nvPr/>
        </p:nvGrpSpPr>
        <p:grpSpPr>
          <a:xfrm>
            <a:off x="0" y="0"/>
            <a:ext cx="18175080" cy="10533989"/>
            <a:chOff x="0" y="0"/>
            <a:chExt cx="4699819" cy="2723941"/>
          </a:xfrm>
          <a:solidFill>
            <a:srgbClr val="FFFBF2"/>
          </a:solidFill>
        </p:grpSpPr>
        <p:sp>
          <p:nvSpPr>
            <p:cNvPr id="15" name="Freeform 3"/>
            <p:cNvSpPr/>
            <p:nvPr/>
          </p:nvSpPr>
          <p:spPr>
            <a:xfrm>
              <a:off x="0" y="0"/>
              <a:ext cx="4699819" cy="2723941"/>
            </a:xfrm>
            <a:custGeom>
              <a:avLst/>
              <a:gdLst/>
              <a:ahLst/>
              <a:cxnLst/>
              <a:rect l="l" t="t" r="r" b="b"/>
              <a:pathLst>
                <a:path w="4699819" h="2723941">
                  <a:moveTo>
                    <a:pt x="0" y="0"/>
                  </a:moveTo>
                  <a:lnTo>
                    <a:pt x="4699819" y="0"/>
                  </a:lnTo>
                  <a:lnTo>
                    <a:pt x="4699819" y="2723941"/>
                  </a:lnTo>
                  <a:lnTo>
                    <a:pt x="0" y="2723941"/>
                  </a:lnTo>
                  <a:close/>
                </a:path>
              </a:pathLst>
            </a:custGeom>
            <a:grpFill/>
          </p:spPr>
        </p:sp>
        <p:sp>
          <p:nvSpPr>
            <p:cNvPr id="16" name="TextBox 4"/>
            <p:cNvSpPr txBox="1"/>
            <p:nvPr/>
          </p:nvSpPr>
          <p:spPr>
            <a:xfrm>
              <a:off x="0" y="-47625"/>
              <a:ext cx="4699819" cy="2771566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970951" y="1711674"/>
            <a:ext cx="3201442" cy="32316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373"/>
              </a:lnSpc>
            </a:pPr>
            <a:r>
              <a:rPr lang="en-US" sz="8000" b="1" dirty="0" err="1">
                <a:solidFill>
                  <a:srgbClr val="FBCE40"/>
                </a:solidFill>
                <a:latin typeface="Inter 18pt" panose="02000503000000020004" pitchFamily="2" charset="0"/>
                <a:ea typeface="Inter 18pt" panose="02000503000000020004" pitchFamily="2" charset="0"/>
                <a:cs typeface="Barlow Condensed Bold"/>
                <a:sym typeface="Barlow Condensed Bold"/>
              </a:rPr>
              <a:t>Títol</a:t>
            </a:r>
            <a:r>
              <a:rPr lang="en-US" sz="8000" b="1" dirty="0">
                <a:solidFill>
                  <a:srgbClr val="FBCE40"/>
                </a:solidFill>
                <a:latin typeface="Inter 18pt" panose="02000503000000020004" pitchFamily="2" charset="0"/>
                <a:ea typeface="Inter 18pt" panose="02000503000000020004" pitchFamily="2" charset="0"/>
                <a:cs typeface="Barlow Condensed Bold"/>
                <a:sym typeface="Barlow Condensed Bold"/>
              </a:rPr>
              <a:t> del</a:t>
            </a:r>
          </a:p>
          <a:p>
            <a:pPr algn="l">
              <a:lnSpc>
                <a:spcPts val="8373"/>
              </a:lnSpc>
            </a:pPr>
            <a:r>
              <a:rPr lang="en-US" sz="8000" b="1" dirty="0" err="1">
                <a:solidFill>
                  <a:srgbClr val="FBCE40"/>
                </a:solidFill>
                <a:latin typeface="Inter 18pt" panose="02000503000000020004" pitchFamily="2" charset="0"/>
                <a:ea typeface="Inter 18pt" panose="02000503000000020004" pitchFamily="2" charset="0"/>
                <a:cs typeface="Barlow Condensed Bold"/>
                <a:sym typeface="Barlow Condensed Bold"/>
              </a:rPr>
              <a:t>gràfic</a:t>
            </a:r>
            <a:endParaRPr lang="en-US" sz="8000" b="1" dirty="0">
              <a:solidFill>
                <a:srgbClr val="FBCE40"/>
              </a:solidFill>
              <a:latin typeface="Inter 18pt" panose="02000503000000020004" pitchFamily="2" charset="0"/>
              <a:ea typeface="Inter 18pt" panose="02000503000000020004" pitchFamily="2" charset="0"/>
              <a:cs typeface="Barlow Condensed Bold"/>
              <a:sym typeface="Barlow Condensed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970951" y="5483991"/>
            <a:ext cx="5291940" cy="5320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0"/>
              </a:lnSpc>
            </a:pPr>
            <a:r>
              <a:rPr lang="en-US" sz="3236" b="1" dirty="0">
                <a:solidFill>
                  <a:schemeClr val="tx1">
                    <a:lumMod val="85000"/>
                    <a:lumOff val="15000"/>
                  </a:schemeClr>
                </a:solidFill>
                <a:latin typeface="Inter 18pt" panose="02000503000000020004" pitchFamily="2" charset="0"/>
                <a:ea typeface="Inter 18pt" panose="02000503000000020004" pitchFamily="2" charset="0"/>
                <a:cs typeface="Barlow Condensed Bold"/>
                <a:sym typeface="Barlow Condensed Bold"/>
              </a:rPr>
              <a:t>ENTRADETA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70951" y="6851557"/>
            <a:ext cx="5291940" cy="1423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89"/>
              </a:lnSpc>
            </a:pPr>
            <a:r>
              <a:rPr lang="en-US" sz="3236" dirty="0">
                <a:solidFill>
                  <a:schemeClr val="tx1">
                    <a:lumMod val="85000"/>
                    <a:lumOff val="15000"/>
                  </a:schemeClr>
                </a:solidFill>
                <a:latin typeface="Inter 18pt" panose="02000503000000020004" pitchFamily="2" charset="0"/>
                <a:ea typeface="Inter 18pt" panose="02000503000000020004" pitchFamily="2" charset="0"/>
                <a:cs typeface="Barlow Condensed"/>
                <a:sym typeface="Barlow Condensed"/>
              </a:rPr>
              <a:t>Text </a:t>
            </a:r>
            <a:r>
              <a:rPr lang="en-US" sz="3236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Inter 18pt" panose="02000503000000020004" pitchFamily="2" charset="0"/>
                <a:ea typeface="Inter 18pt" panose="02000503000000020004" pitchFamily="2" charset="0"/>
                <a:cs typeface="Barlow Condensed"/>
                <a:sym typeface="Barlow Condensed"/>
              </a:rPr>
              <a:t>simulat</a:t>
            </a:r>
            <a:r>
              <a:rPr lang="en-US" sz="3236" dirty="0">
                <a:solidFill>
                  <a:schemeClr val="tx1">
                    <a:lumMod val="85000"/>
                    <a:lumOff val="15000"/>
                  </a:schemeClr>
                </a:solidFill>
                <a:latin typeface="Inter 18pt" panose="02000503000000020004" pitchFamily="2" charset="0"/>
                <a:ea typeface="Inter 18pt" panose="02000503000000020004" pitchFamily="2" charset="0"/>
                <a:cs typeface="Barlow Condensed"/>
                <a:sym typeface="Barlow Condensed"/>
              </a:rPr>
              <a:t> que </a:t>
            </a:r>
            <a:r>
              <a:rPr lang="en-US" sz="3236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Inter 18pt" panose="02000503000000020004" pitchFamily="2" charset="0"/>
                <a:ea typeface="Inter 18pt" panose="02000503000000020004" pitchFamily="2" charset="0"/>
                <a:cs typeface="Barlow Condensed"/>
                <a:sym typeface="Barlow Condensed"/>
              </a:rPr>
              <a:t>descriu</a:t>
            </a:r>
            <a:endParaRPr lang="en-US" sz="3236" dirty="0">
              <a:solidFill>
                <a:schemeClr val="tx1">
                  <a:lumMod val="85000"/>
                  <a:lumOff val="15000"/>
                </a:schemeClr>
              </a:solidFill>
              <a:latin typeface="Inter 18pt" panose="02000503000000020004" pitchFamily="2" charset="0"/>
              <a:ea typeface="Inter 18pt" panose="02000503000000020004" pitchFamily="2" charset="0"/>
              <a:cs typeface="Barlow Condensed"/>
              <a:sym typeface="Barlow Condensed"/>
            </a:endParaRPr>
          </a:p>
          <a:p>
            <a:pPr algn="l">
              <a:lnSpc>
                <a:spcPts val="3689"/>
              </a:lnSpc>
            </a:pPr>
            <a:r>
              <a:rPr lang="en-US" sz="3236" dirty="0">
                <a:solidFill>
                  <a:schemeClr val="tx1">
                    <a:lumMod val="85000"/>
                    <a:lumOff val="15000"/>
                  </a:schemeClr>
                </a:solidFill>
                <a:latin typeface="Inter 18pt" panose="02000503000000020004" pitchFamily="2" charset="0"/>
                <a:ea typeface="Inter 18pt" panose="02000503000000020004" pitchFamily="2" charset="0"/>
                <a:cs typeface="Barlow Condensed"/>
                <a:sym typeface="Barlow Condensed"/>
              </a:rPr>
              <a:t>el </a:t>
            </a:r>
            <a:r>
              <a:rPr lang="en-US" sz="3236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Inter 18pt" panose="02000503000000020004" pitchFamily="2" charset="0"/>
                <a:ea typeface="Inter 18pt" panose="02000503000000020004" pitchFamily="2" charset="0"/>
                <a:cs typeface="Barlow Condensed"/>
                <a:sym typeface="Barlow Condensed"/>
              </a:rPr>
              <a:t>gràfic</a:t>
            </a:r>
            <a:r>
              <a:rPr lang="en-US" sz="3236" dirty="0">
                <a:solidFill>
                  <a:schemeClr val="tx1">
                    <a:lumMod val="85000"/>
                    <a:lumOff val="15000"/>
                  </a:schemeClr>
                </a:solidFill>
                <a:latin typeface="Inter 18pt" panose="02000503000000020004" pitchFamily="2" charset="0"/>
                <a:ea typeface="Inter 18pt" panose="02000503000000020004" pitchFamily="2" charset="0"/>
                <a:cs typeface="Barlow Condensed"/>
                <a:sym typeface="Barlow Condensed"/>
              </a:rPr>
              <a:t> que </a:t>
            </a:r>
            <a:r>
              <a:rPr lang="en-US" sz="3236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Inter 18pt" panose="02000503000000020004" pitchFamily="2" charset="0"/>
                <a:ea typeface="Inter 18pt" panose="02000503000000020004" pitchFamily="2" charset="0"/>
                <a:cs typeface="Barlow Condensed"/>
                <a:sym typeface="Barlow Condensed"/>
              </a:rPr>
              <a:t>veiem</a:t>
            </a:r>
            <a:r>
              <a:rPr lang="en-US" sz="3236" dirty="0">
                <a:solidFill>
                  <a:schemeClr val="tx1">
                    <a:lumMod val="85000"/>
                    <a:lumOff val="15000"/>
                  </a:schemeClr>
                </a:solidFill>
                <a:latin typeface="Inter 18pt" panose="02000503000000020004" pitchFamily="2" charset="0"/>
                <a:ea typeface="Inter 18pt" panose="02000503000000020004" pitchFamily="2" charset="0"/>
                <a:cs typeface="Barlow Condensed"/>
                <a:sym typeface="Barlow Condensed"/>
              </a:rPr>
              <a:t> </a:t>
            </a:r>
          </a:p>
          <a:p>
            <a:pPr algn="l">
              <a:lnSpc>
                <a:spcPts val="3689"/>
              </a:lnSpc>
            </a:pPr>
            <a:r>
              <a:rPr lang="en-US" sz="3236" dirty="0">
                <a:solidFill>
                  <a:schemeClr val="tx1">
                    <a:lumMod val="85000"/>
                    <a:lumOff val="15000"/>
                  </a:schemeClr>
                </a:solidFill>
                <a:latin typeface="Inter 18pt" panose="02000503000000020004" pitchFamily="2" charset="0"/>
                <a:ea typeface="Inter 18pt" panose="02000503000000020004" pitchFamily="2" charset="0"/>
                <a:cs typeface="Barlow Condensed"/>
                <a:sym typeface="Barlow Condensed"/>
              </a:rPr>
              <a:t>a la nostra </a:t>
            </a:r>
            <a:r>
              <a:rPr lang="en-US" sz="3236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Inter 18pt" panose="02000503000000020004" pitchFamily="2" charset="0"/>
                <a:ea typeface="Inter 18pt" panose="02000503000000020004" pitchFamily="2" charset="0"/>
                <a:cs typeface="Barlow Condensed"/>
                <a:sym typeface="Barlow Condensed"/>
              </a:rPr>
              <a:t>dreta</a:t>
            </a:r>
            <a:endParaRPr lang="en-US" sz="3236" dirty="0">
              <a:solidFill>
                <a:schemeClr val="tx1">
                  <a:lumMod val="85000"/>
                  <a:lumOff val="15000"/>
                </a:schemeClr>
              </a:solidFill>
              <a:latin typeface="Inter 18pt" panose="02000503000000020004" pitchFamily="2" charset="0"/>
              <a:ea typeface="Inter 18pt" panose="02000503000000020004" pitchFamily="2" charset="0"/>
              <a:cs typeface="Barlow Condensed"/>
              <a:sym typeface="Barlow Condensed"/>
            </a:endParaRP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8471" y="583399"/>
            <a:ext cx="12498348" cy="10865321"/>
          </a:xfrm>
          <a:prstGeom prst="rect">
            <a:avLst/>
          </a:prstGeom>
        </p:spPr>
      </p:pic>
      <p:grpSp>
        <p:nvGrpSpPr>
          <p:cNvPr id="23" name="Group 6"/>
          <p:cNvGrpSpPr/>
          <p:nvPr/>
        </p:nvGrpSpPr>
        <p:grpSpPr>
          <a:xfrm>
            <a:off x="0" y="-19050"/>
            <a:ext cx="18201409" cy="737677"/>
            <a:chOff x="0" y="0"/>
            <a:chExt cx="4699819" cy="190753"/>
          </a:xfrm>
          <a:solidFill>
            <a:srgbClr val="C33625"/>
          </a:solidFill>
        </p:grpSpPr>
        <p:sp>
          <p:nvSpPr>
            <p:cNvPr id="24" name="Freeform 7"/>
            <p:cNvSpPr/>
            <p:nvPr/>
          </p:nvSpPr>
          <p:spPr>
            <a:xfrm>
              <a:off x="0" y="0"/>
              <a:ext cx="4699819" cy="190753"/>
            </a:xfrm>
            <a:custGeom>
              <a:avLst/>
              <a:gdLst/>
              <a:ahLst/>
              <a:cxnLst/>
              <a:rect l="l" t="t" r="r" b="b"/>
              <a:pathLst>
                <a:path w="4699819" h="190753">
                  <a:moveTo>
                    <a:pt x="0" y="0"/>
                  </a:moveTo>
                  <a:lnTo>
                    <a:pt x="4699819" y="0"/>
                  </a:lnTo>
                  <a:lnTo>
                    <a:pt x="4699819" y="190753"/>
                  </a:lnTo>
                  <a:lnTo>
                    <a:pt x="0" y="190753"/>
                  </a:lnTo>
                  <a:close/>
                </a:path>
              </a:pathLst>
            </a:custGeom>
            <a:grpFill/>
          </p:spPr>
        </p:sp>
        <p:sp>
          <p:nvSpPr>
            <p:cNvPr id="25" name="TextBox 8"/>
            <p:cNvSpPr txBox="1"/>
            <p:nvPr/>
          </p:nvSpPr>
          <p:spPr>
            <a:xfrm>
              <a:off x="0" y="-47625"/>
              <a:ext cx="4699819" cy="238378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94</Words>
  <Application>Microsoft Office PowerPoint</Application>
  <PresentationFormat>Personalizado</PresentationFormat>
  <Paragraphs>30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5" baseType="lpstr">
      <vt:lpstr>Calibri</vt:lpstr>
      <vt:lpstr>Arial</vt:lpstr>
      <vt:lpstr>Source Serif 4 18pt ExtraBold</vt:lpstr>
      <vt:lpstr>Montserrat SemiBold</vt:lpstr>
      <vt:lpstr>Montserrat</vt:lpstr>
      <vt:lpstr>Barlow Condensed</vt:lpstr>
      <vt:lpstr>Source Serif 4</vt:lpstr>
      <vt:lpstr>Inter 18pt</vt:lpstr>
      <vt:lpstr>Barlow Condensed Bold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Plantilla Simposi</dc:title>
  <dc:creator>Mireia Foraste Casas</dc:creator>
  <cp:lastModifiedBy>Mireia Foraste Casas</cp:lastModifiedBy>
  <cp:revision>5</cp:revision>
  <dcterms:created xsi:type="dcterms:W3CDTF">2006-08-16T00:00:00Z</dcterms:created>
  <dcterms:modified xsi:type="dcterms:W3CDTF">2026-06-10T10:42:47Z</dcterms:modified>
  <dc:identifier>DAGLRjWTRow</dc:identifier>
</cp:coreProperties>
</file>