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30275213" cy="42803763"/>
  <p:notesSz cx="6858000" cy="9144000"/>
  <p:defaultTextStyle>
    <a:defPPr>
      <a:defRPr lang="ca-ES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9" d="100"/>
          <a:sy n="19" d="100"/>
        </p:scale>
        <p:origin x="16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01583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9266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37048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21387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55747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99891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51725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97985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49074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46270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41224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D3412-5089-41BF-8ABF-675CE3BF5F26}" type="datetimeFigureOut">
              <a:rPr lang="ca-ES" smtClean="0"/>
              <a:t>13/11/2024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A8A97-BA43-44DA-B3F5-B8B585E97513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4064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743200" y="12293600"/>
            <a:ext cx="24587200" cy="2705356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elit.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urna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et.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varius eros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cursus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ut,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dui in,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Ut massa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eu,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elit. Mauris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dui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massa.</a:t>
            </a:r>
          </a:p>
          <a:p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eros,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mi,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odio in pulvinar.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eros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vel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mi,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mauris. Mauris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ut leo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vel eu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magna.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elit.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In 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urna.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sem vel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lacus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mi.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dolor. Donec dolor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odio.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sem,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 elit. Mauris odio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justo.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In hac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habitasse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platea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vehicula.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lacus,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lacus,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gravida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mi. Duis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massa,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vel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gravida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In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urna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varius eros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 in,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Ut massa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eu,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Mauris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dui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</a:t>
            </a:r>
          </a:p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eros,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odio in pulvinar.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eros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mauris. Mauris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urna.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sem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lacus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dolor. Donec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odio.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elit. Mauris odio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justo.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hac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habitasse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platea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lacus,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lacus,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gravida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mi. Duis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gravida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In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urna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varius eros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 in,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Ut massa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eu,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Mauris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dui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</a:t>
            </a:r>
          </a:p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eros,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odio in pulvinar.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eros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mauris. Mauris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urna.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sem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lacus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dolor. Donec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odio.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elit. Mauris odio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justo.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hac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habitasse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platea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lacus,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lacus,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gravida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mi. Duis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gravida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In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urna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varius eros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 in,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Ut massa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eu,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Mauris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dui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</a:t>
            </a:r>
          </a:p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eros,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odio in pulvinar.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eros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mauris. Mauris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urna.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sem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lacus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dolor. Donec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odio.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elit. Mauris odio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justo.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hac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habitasse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platea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lacus,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lacus,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gravida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mi. Duis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luctus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gravida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In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fames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primis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743200" y="7112000"/>
            <a:ext cx="24587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800" dirty="0" smtClean="0">
                <a:latin typeface="Akzidenz-Grotesk BQ Condensed" pitchFamily="2" charset="0"/>
              </a:rPr>
              <a:t>TÍTOL</a:t>
            </a:r>
            <a:endParaRPr lang="ca-ES" sz="7800" dirty="0">
              <a:latin typeface="Akzidenz-Grotesk BQ Condensed" pitchFamily="2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743200" y="8840301"/>
            <a:ext cx="2458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dirty="0" err="1" smtClean="0">
                <a:latin typeface="Akzidenz-Grotesk BQ Condensed" pitchFamily="2" charset="0"/>
              </a:rPr>
              <a:t>Autors</a:t>
            </a:r>
            <a:endParaRPr lang="ca-ES" sz="7200" dirty="0">
              <a:latin typeface="Akzidenz-Grotesk BQ Condensed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743200" y="10057467"/>
            <a:ext cx="2458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err="1" smtClean="0">
                <a:latin typeface="Akzidenz-Grotesk BQ Condensed" pitchFamily="2" charset="0"/>
              </a:rPr>
              <a:t>Institució</a:t>
            </a:r>
            <a:endParaRPr lang="ca-ES" sz="4800" dirty="0">
              <a:latin typeface="Akzidenz-Grotesk BQ Condense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054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743200" y="12293600"/>
            <a:ext cx="25137610" cy="1228028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elit.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urna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et.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varius eros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cursus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ut,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dui in,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Ut massa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eu,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elit. Mauris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dui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massa.</a:t>
            </a:r>
          </a:p>
          <a:p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eros,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mi,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odio in pulvinar.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eros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vel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mi,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mauris. Mauris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ut leo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vel eu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magna.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elit.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In 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urna.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sem vel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lacus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mi.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dolor. Donec dolor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odio. Donec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sem,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 elit. Mauris odio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justo.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In hac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habitasse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platea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vehicula.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lacus,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leo lacus,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eu,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gravida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endParaRPr lang="ca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743200" y="7112000"/>
            <a:ext cx="24587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800" dirty="0" smtClean="0">
                <a:latin typeface="Akzidenz-Grotesk BQ Condensed" pitchFamily="2" charset="0"/>
              </a:rPr>
              <a:t>TÍTOL</a:t>
            </a:r>
            <a:endParaRPr lang="ca-ES" sz="7800" dirty="0">
              <a:latin typeface="Akzidenz-Grotesk BQ Condensed" pitchFamily="2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743200" y="8840301"/>
            <a:ext cx="2458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dirty="0" err="1" smtClean="0">
                <a:latin typeface="Akzidenz-Grotesk BQ Condensed" pitchFamily="2" charset="0"/>
              </a:rPr>
              <a:t>Autors</a:t>
            </a:r>
            <a:endParaRPr lang="ca-ES" sz="7200" dirty="0">
              <a:latin typeface="Akzidenz-Grotesk BQ Condensed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743200" y="10057467"/>
            <a:ext cx="2458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err="1" smtClean="0">
                <a:latin typeface="Akzidenz-Grotesk BQ Condensed" pitchFamily="2" charset="0"/>
              </a:rPr>
              <a:t>Institució</a:t>
            </a:r>
            <a:endParaRPr lang="ca-ES" sz="4800" dirty="0">
              <a:latin typeface="Akzidenz-Grotesk BQ Condensed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2402" y="12390980"/>
            <a:ext cx="12176858" cy="12182905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743200" y="25298400"/>
            <a:ext cx="25137610" cy="12280285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urna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varius eros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 in,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Ut massa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eu,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Mauris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dui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</a:t>
            </a:r>
          </a:p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eros,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odio in pulvinar.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eros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mauris. Mauris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urna.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sem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lacus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dolor. Donec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odio.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rhoncus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urna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varius eros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lacinia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semper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venenatis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 in,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Ut massa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eu,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Mauris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dui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</a:t>
            </a:r>
          </a:p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eros,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interdum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odio in pulvinar.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eros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fermentum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mauris. Mauris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libero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magna.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ligula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urna.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sem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pharetra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lacus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mi.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dolor. Donec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convallis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odio. 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elit. Mauris odio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justo.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hac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habitasse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platea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lacus,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lacus,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gravida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endParaRPr lang="ca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dapibus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elit. Mauris odio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justo.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 hac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habitasse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platea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dictumst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vehicula.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lacus,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dictum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massa.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leo lacus,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maximus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rutrum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mattis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sem.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gravida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elit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endParaRPr lang="ca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1044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3864</Words>
  <Application>Microsoft Office PowerPoint</Application>
  <PresentationFormat>Personalizado</PresentationFormat>
  <Paragraphs>38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Akzidenz-Grotesk BQ Condensed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Mireia Foraste Casas</dc:creator>
  <cp:lastModifiedBy>Mireia Foraste Casas</cp:lastModifiedBy>
  <cp:revision>4</cp:revision>
  <dcterms:created xsi:type="dcterms:W3CDTF">2024-11-13T14:29:14Z</dcterms:created>
  <dcterms:modified xsi:type="dcterms:W3CDTF">2024-11-13T15:04:39Z</dcterms:modified>
</cp:coreProperties>
</file>